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74" r:id="rId6"/>
    <p:sldId id="275" r:id="rId7"/>
    <p:sldId id="258" r:id="rId8"/>
    <p:sldId id="259" r:id="rId9"/>
    <p:sldId id="260" r:id="rId10"/>
    <p:sldId id="263" r:id="rId11"/>
    <p:sldId id="264" r:id="rId12"/>
    <p:sldId id="265" r:id="rId13"/>
    <p:sldId id="266" r:id="rId14"/>
    <p:sldId id="267" r:id="rId15"/>
    <p:sldId id="268" r:id="rId16"/>
    <p:sldId id="269" r:id="rId17"/>
    <p:sldId id="270"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46DD8-BC5F-45F3-918F-EA9A5D68ED30}" v="2" dt="2024-10-08T22:15:18.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91"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cila Mora" userId="bb886292-86e6-4b74-84d0-50db627ed9b2" providerId="ADAL" clId="{08446DD8-BC5F-45F3-918F-EA9A5D68ED30}"/>
    <pc:docChg chg="undo custSel modSld">
      <pc:chgData name="Prescila Mora" userId="bb886292-86e6-4b74-84d0-50db627ed9b2" providerId="ADAL" clId="{08446DD8-BC5F-45F3-918F-EA9A5D68ED30}" dt="2024-10-08T23:36:48.675" v="8" actId="14100"/>
      <pc:docMkLst>
        <pc:docMk/>
      </pc:docMkLst>
      <pc:sldChg chg="modSp mod">
        <pc:chgData name="Prescila Mora" userId="bb886292-86e6-4b74-84d0-50db627ed9b2" providerId="ADAL" clId="{08446DD8-BC5F-45F3-918F-EA9A5D68ED30}" dt="2024-10-08T23:36:48.675" v="8" actId="14100"/>
        <pc:sldMkLst>
          <pc:docMk/>
          <pc:sldMk cId="3352482484" sldId="268"/>
        </pc:sldMkLst>
        <pc:graphicFrameChg chg="mod modGraphic">
          <ac:chgData name="Prescila Mora" userId="bb886292-86e6-4b74-84d0-50db627ed9b2" providerId="ADAL" clId="{08446DD8-BC5F-45F3-918F-EA9A5D68ED30}" dt="2024-10-08T23:36:48.675" v="8" actId="14100"/>
          <ac:graphicFrameMkLst>
            <pc:docMk/>
            <pc:sldMk cId="3352482484" sldId="268"/>
            <ac:graphicFrameMk id="4" creationId="{8C8F3853-6EE7-000F-9F3E-E74B84BD1157}"/>
          </ac:graphicFrameMkLst>
        </pc:graphicFrameChg>
      </pc:sldChg>
      <pc:sldChg chg="modSp">
        <pc:chgData name="Prescila Mora" userId="bb886292-86e6-4b74-84d0-50db627ed9b2" providerId="ADAL" clId="{08446DD8-BC5F-45F3-918F-EA9A5D68ED30}" dt="2024-10-08T22:15:18.791" v="1" actId="1076"/>
        <pc:sldMkLst>
          <pc:docMk/>
          <pc:sldMk cId="4155653981" sldId="269"/>
        </pc:sldMkLst>
        <pc:picChg chg="mod">
          <ac:chgData name="Prescila Mora" userId="bb886292-86e6-4b74-84d0-50db627ed9b2" providerId="ADAL" clId="{08446DD8-BC5F-45F3-918F-EA9A5D68ED30}" dt="2024-10-08T22:15:18.791" v="1" actId="1076"/>
          <ac:picMkLst>
            <pc:docMk/>
            <pc:sldMk cId="4155653981" sldId="269"/>
            <ac:picMk id="6" creationId="{DB83C986-B183-8EEB-B0E2-ED770725AE3D}"/>
          </ac:picMkLst>
        </pc:pic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3.svg"/></Relationships>
</file>

<file path=ppt/diagrams/_rels/data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0.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3.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D8D6A9-7357-40B5-A381-CB9038E00EA6}"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2E5F10F-0DD7-48B0-9425-B261517F1657}">
      <dgm:prSet/>
      <dgm:spPr/>
      <dgm:t>
        <a:bodyPr/>
        <a:lstStyle/>
        <a:p>
          <a:r>
            <a:rPr lang="en-CA" dirty="0"/>
            <a:t>SOCIAL MEDIA &amp; TOOLS INTRODUCTION</a:t>
          </a:r>
          <a:endParaRPr lang="en-US" dirty="0"/>
        </a:p>
      </dgm:t>
    </dgm:pt>
    <dgm:pt modelId="{CC17D428-AA63-4CF8-89A2-FE582C4D79A1}" type="parTrans" cxnId="{B6F71F2F-13AA-4934-8FC2-644526E08F6E}">
      <dgm:prSet/>
      <dgm:spPr/>
      <dgm:t>
        <a:bodyPr/>
        <a:lstStyle/>
        <a:p>
          <a:endParaRPr lang="en-US"/>
        </a:p>
      </dgm:t>
    </dgm:pt>
    <dgm:pt modelId="{F93EA338-4C34-4E34-9A08-D1566072B249}" type="sibTrans" cxnId="{B6F71F2F-13AA-4934-8FC2-644526E08F6E}">
      <dgm:prSet phldrT="01" phldr="0"/>
      <dgm:spPr/>
      <dgm:t>
        <a:bodyPr/>
        <a:lstStyle/>
        <a:p>
          <a:r>
            <a:rPr lang="en-US"/>
            <a:t>01</a:t>
          </a:r>
        </a:p>
      </dgm:t>
    </dgm:pt>
    <dgm:pt modelId="{1B4726D6-C95A-45F3-A880-E4367171EEE4}">
      <dgm:prSet/>
      <dgm:spPr/>
      <dgm:t>
        <a:bodyPr/>
        <a:lstStyle/>
        <a:p>
          <a:r>
            <a:rPr lang="en-CA"/>
            <a:t>SOCIAL MEDIA TYPES</a:t>
          </a:r>
          <a:endParaRPr lang="en-US"/>
        </a:p>
      </dgm:t>
    </dgm:pt>
    <dgm:pt modelId="{50AF5D98-002F-4DFC-A34C-55540F0C373D}" type="parTrans" cxnId="{134F05DA-A422-4704-B9C3-8707F61499F3}">
      <dgm:prSet/>
      <dgm:spPr/>
      <dgm:t>
        <a:bodyPr/>
        <a:lstStyle/>
        <a:p>
          <a:endParaRPr lang="en-US"/>
        </a:p>
      </dgm:t>
    </dgm:pt>
    <dgm:pt modelId="{91231FD2-E1F9-4522-B63F-418F2B3AEB86}" type="sibTrans" cxnId="{134F05DA-A422-4704-B9C3-8707F61499F3}">
      <dgm:prSet phldrT="02" phldr="0"/>
      <dgm:spPr/>
      <dgm:t>
        <a:bodyPr/>
        <a:lstStyle/>
        <a:p>
          <a:r>
            <a:rPr lang="en-US"/>
            <a:t>02</a:t>
          </a:r>
        </a:p>
      </dgm:t>
    </dgm:pt>
    <dgm:pt modelId="{B2DC1184-D215-4309-BF78-949628992FBC}">
      <dgm:prSet/>
      <dgm:spPr/>
      <dgm:t>
        <a:bodyPr/>
        <a:lstStyle/>
        <a:p>
          <a:r>
            <a:rPr lang="en-CA"/>
            <a:t>SOCIAL MEDIA COMPARISONS</a:t>
          </a:r>
          <a:endParaRPr lang="en-US" dirty="0"/>
        </a:p>
      </dgm:t>
    </dgm:pt>
    <dgm:pt modelId="{4931B9B4-A328-4E66-BBE9-73C61CF80D22}" type="parTrans" cxnId="{16302D93-BD25-4731-A8EA-3888A4ECA877}">
      <dgm:prSet/>
      <dgm:spPr/>
      <dgm:t>
        <a:bodyPr/>
        <a:lstStyle/>
        <a:p>
          <a:endParaRPr lang="en-US"/>
        </a:p>
      </dgm:t>
    </dgm:pt>
    <dgm:pt modelId="{9A39AC10-982C-45A2-8082-65DDBDF43565}" type="sibTrans" cxnId="{16302D93-BD25-4731-A8EA-3888A4ECA877}">
      <dgm:prSet phldrT="03" phldr="0"/>
      <dgm:spPr/>
      <dgm:t>
        <a:bodyPr/>
        <a:lstStyle/>
        <a:p>
          <a:r>
            <a:rPr lang="en-US"/>
            <a:t>03</a:t>
          </a:r>
        </a:p>
      </dgm:t>
    </dgm:pt>
    <dgm:pt modelId="{6A187E8F-00C7-4024-B4B2-CC9E14F504E7}">
      <dgm:prSet/>
      <dgm:spPr/>
      <dgm:t>
        <a:bodyPr/>
        <a:lstStyle/>
        <a:p>
          <a:r>
            <a:rPr lang="en-CA"/>
            <a:t>CONCLUSION</a:t>
          </a:r>
          <a:endParaRPr lang="en-US"/>
        </a:p>
      </dgm:t>
    </dgm:pt>
    <dgm:pt modelId="{1DCD1FB6-1D8B-4B90-9480-FED661B5A01E}" type="parTrans" cxnId="{832BE561-3046-4749-A679-E10585CBA95E}">
      <dgm:prSet/>
      <dgm:spPr/>
      <dgm:t>
        <a:bodyPr/>
        <a:lstStyle/>
        <a:p>
          <a:endParaRPr lang="en-US"/>
        </a:p>
      </dgm:t>
    </dgm:pt>
    <dgm:pt modelId="{1DEABB66-8BDA-4730-96BA-2112E3CE8AAD}" type="sibTrans" cxnId="{832BE561-3046-4749-A679-E10585CBA95E}">
      <dgm:prSet phldrT="04" phldr="0"/>
      <dgm:spPr/>
      <dgm:t>
        <a:bodyPr/>
        <a:lstStyle/>
        <a:p>
          <a:r>
            <a:rPr lang="en-US"/>
            <a:t>04</a:t>
          </a:r>
        </a:p>
      </dgm:t>
    </dgm:pt>
    <dgm:pt modelId="{91CAA2E8-6554-4F3A-81DE-2D5A33B5A12B}" type="pres">
      <dgm:prSet presAssocID="{65D8D6A9-7357-40B5-A381-CB9038E00EA6}" presName="Name0" presStyleCnt="0">
        <dgm:presLayoutVars>
          <dgm:animLvl val="lvl"/>
          <dgm:resizeHandles val="exact"/>
        </dgm:presLayoutVars>
      </dgm:prSet>
      <dgm:spPr/>
    </dgm:pt>
    <dgm:pt modelId="{0D01C831-80B0-4661-93E0-6B3B5FC40BAA}" type="pres">
      <dgm:prSet presAssocID="{52E5F10F-0DD7-48B0-9425-B261517F1657}" presName="compositeNode" presStyleCnt="0">
        <dgm:presLayoutVars>
          <dgm:bulletEnabled val="1"/>
        </dgm:presLayoutVars>
      </dgm:prSet>
      <dgm:spPr/>
    </dgm:pt>
    <dgm:pt modelId="{BE6A0D46-D8B9-4E7D-A51E-27A4FF110468}" type="pres">
      <dgm:prSet presAssocID="{52E5F10F-0DD7-48B0-9425-B261517F1657}" presName="bgRect" presStyleLbl="alignNode1" presStyleIdx="0" presStyleCnt="4"/>
      <dgm:spPr/>
    </dgm:pt>
    <dgm:pt modelId="{A502711B-4756-4E53-A257-A50FD27F2DED}" type="pres">
      <dgm:prSet presAssocID="{F93EA338-4C34-4E34-9A08-D1566072B249}" presName="sibTransNodeRect" presStyleLbl="alignNode1" presStyleIdx="0" presStyleCnt="4">
        <dgm:presLayoutVars>
          <dgm:chMax val="0"/>
          <dgm:bulletEnabled val="1"/>
        </dgm:presLayoutVars>
      </dgm:prSet>
      <dgm:spPr/>
    </dgm:pt>
    <dgm:pt modelId="{43BCE611-C37E-46C5-963E-EC0697234FD8}" type="pres">
      <dgm:prSet presAssocID="{52E5F10F-0DD7-48B0-9425-B261517F1657}" presName="nodeRect" presStyleLbl="alignNode1" presStyleIdx="0" presStyleCnt="4">
        <dgm:presLayoutVars>
          <dgm:bulletEnabled val="1"/>
        </dgm:presLayoutVars>
      </dgm:prSet>
      <dgm:spPr/>
    </dgm:pt>
    <dgm:pt modelId="{B1C3F46B-7631-4A8D-8B78-B4EE6926DF62}" type="pres">
      <dgm:prSet presAssocID="{F93EA338-4C34-4E34-9A08-D1566072B249}" presName="sibTrans" presStyleCnt="0"/>
      <dgm:spPr/>
    </dgm:pt>
    <dgm:pt modelId="{21F03F8B-50A7-474A-B6ED-3650EA20B300}" type="pres">
      <dgm:prSet presAssocID="{1B4726D6-C95A-45F3-A880-E4367171EEE4}" presName="compositeNode" presStyleCnt="0">
        <dgm:presLayoutVars>
          <dgm:bulletEnabled val="1"/>
        </dgm:presLayoutVars>
      </dgm:prSet>
      <dgm:spPr/>
    </dgm:pt>
    <dgm:pt modelId="{8B253429-EFB3-44FE-878D-F26449335084}" type="pres">
      <dgm:prSet presAssocID="{1B4726D6-C95A-45F3-A880-E4367171EEE4}" presName="bgRect" presStyleLbl="alignNode1" presStyleIdx="1" presStyleCnt="4"/>
      <dgm:spPr/>
    </dgm:pt>
    <dgm:pt modelId="{9A4D0294-2E49-4A65-8335-AAFCF890CE33}" type="pres">
      <dgm:prSet presAssocID="{91231FD2-E1F9-4522-B63F-418F2B3AEB86}" presName="sibTransNodeRect" presStyleLbl="alignNode1" presStyleIdx="1" presStyleCnt="4">
        <dgm:presLayoutVars>
          <dgm:chMax val="0"/>
          <dgm:bulletEnabled val="1"/>
        </dgm:presLayoutVars>
      </dgm:prSet>
      <dgm:spPr/>
    </dgm:pt>
    <dgm:pt modelId="{62FB269D-3CB6-43B8-B493-244D659B8857}" type="pres">
      <dgm:prSet presAssocID="{1B4726D6-C95A-45F3-A880-E4367171EEE4}" presName="nodeRect" presStyleLbl="alignNode1" presStyleIdx="1" presStyleCnt="4">
        <dgm:presLayoutVars>
          <dgm:bulletEnabled val="1"/>
        </dgm:presLayoutVars>
      </dgm:prSet>
      <dgm:spPr/>
    </dgm:pt>
    <dgm:pt modelId="{0A8317DF-C821-4099-B1CE-DB2451140744}" type="pres">
      <dgm:prSet presAssocID="{91231FD2-E1F9-4522-B63F-418F2B3AEB86}" presName="sibTrans" presStyleCnt="0"/>
      <dgm:spPr/>
    </dgm:pt>
    <dgm:pt modelId="{8E949308-19B1-441C-8D3C-DC30F0131D4F}" type="pres">
      <dgm:prSet presAssocID="{B2DC1184-D215-4309-BF78-949628992FBC}" presName="compositeNode" presStyleCnt="0">
        <dgm:presLayoutVars>
          <dgm:bulletEnabled val="1"/>
        </dgm:presLayoutVars>
      </dgm:prSet>
      <dgm:spPr/>
    </dgm:pt>
    <dgm:pt modelId="{3269D1DE-CDD8-4C95-921D-EEECA6D15EDF}" type="pres">
      <dgm:prSet presAssocID="{B2DC1184-D215-4309-BF78-949628992FBC}" presName="bgRect" presStyleLbl="alignNode1" presStyleIdx="2" presStyleCnt="4"/>
      <dgm:spPr/>
    </dgm:pt>
    <dgm:pt modelId="{B9F756E9-992B-460B-B2EF-4E2BF3BE9284}" type="pres">
      <dgm:prSet presAssocID="{9A39AC10-982C-45A2-8082-65DDBDF43565}" presName="sibTransNodeRect" presStyleLbl="alignNode1" presStyleIdx="2" presStyleCnt="4">
        <dgm:presLayoutVars>
          <dgm:chMax val="0"/>
          <dgm:bulletEnabled val="1"/>
        </dgm:presLayoutVars>
      </dgm:prSet>
      <dgm:spPr/>
    </dgm:pt>
    <dgm:pt modelId="{57663CD4-7D39-449B-AAE8-A0C606887E89}" type="pres">
      <dgm:prSet presAssocID="{B2DC1184-D215-4309-BF78-949628992FBC}" presName="nodeRect" presStyleLbl="alignNode1" presStyleIdx="2" presStyleCnt="4">
        <dgm:presLayoutVars>
          <dgm:bulletEnabled val="1"/>
        </dgm:presLayoutVars>
      </dgm:prSet>
      <dgm:spPr/>
    </dgm:pt>
    <dgm:pt modelId="{4AC83809-43C9-4957-B33C-A4770E5CA9EC}" type="pres">
      <dgm:prSet presAssocID="{9A39AC10-982C-45A2-8082-65DDBDF43565}" presName="sibTrans" presStyleCnt="0"/>
      <dgm:spPr/>
    </dgm:pt>
    <dgm:pt modelId="{BD8BFD12-27C2-4559-8D02-E8AF14E2740F}" type="pres">
      <dgm:prSet presAssocID="{6A187E8F-00C7-4024-B4B2-CC9E14F504E7}" presName="compositeNode" presStyleCnt="0">
        <dgm:presLayoutVars>
          <dgm:bulletEnabled val="1"/>
        </dgm:presLayoutVars>
      </dgm:prSet>
      <dgm:spPr/>
    </dgm:pt>
    <dgm:pt modelId="{9F58EA80-B559-4D23-86AA-F09A2FF54CEC}" type="pres">
      <dgm:prSet presAssocID="{6A187E8F-00C7-4024-B4B2-CC9E14F504E7}" presName="bgRect" presStyleLbl="alignNode1" presStyleIdx="3" presStyleCnt="4"/>
      <dgm:spPr/>
    </dgm:pt>
    <dgm:pt modelId="{877F5AF1-D554-4F33-8449-945D0E9D43B3}" type="pres">
      <dgm:prSet presAssocID="{1DEABB66-8BDA-4730-96BA-2112E3CE8AAD}" presName="sibTransNodeRect" presStyleLbl="alignNode1" presStyleIdx="3" presStyleCnt="4">
        <dgm:presLayoutVars>
          <dgm:chMax val="0"/>
          <dgm:bulletEnabled val="1"/>
        </dgm:presLayoutVars>
      </dgm:prSet>
      <dgm:spPr/>
    </dgm:pt>
    <dgm:pt modelId="{BF8DCCC3-D562-49C4-8025-B6719B0AB986}" type="pres">
      <dgm:prSet presAssocID="{6A187E8F-00C7-4024-B4B2-CC9E14F504E7}" presName="nodeRect" presStyleLbl="alignNode1" presStyleIdx="3" presStyleCnt="4">
        <dgm:presLayoutVars>
          <dgm:bulletEnabled val="1"/>
        </dgm:presLayoutVars>
      </dgm:prSet>
      <dgm:spPr/>
    </dgm:pt>
  </dgm:ptLst>
  <dgm:cxnLst>
    <dgm:cxn modelId="{B893E30B-B50E-4559-9BC2-68FCE8FDABD3}" type="presOf" srcId="{52E5F10F-0DD7-48B0-9425-B261517F1657}" destId="{43BCE611-C37E-46C5-963E-EC0697234FD8}" srcOrd="1" destOrd="0" presId="urn:microsoft.com/office/officeart/2016/7/layout/LinearBlockProcessNumbered"/>
    <dgm:cxn modelId="{1A4F890D-3848-4733-A526-BAB7F48B2DAF}" type="presOf" srcId="{1DEABB66-8BDA-4730-96BA-2112E3CE8AAD}" destId="{877F5AF1-D554-4F33-8449-945D0E9D43B3}" srcOrd="0" destOrd="0" presId="urn:microsoft.com/office/officeart/2016/7/layout/LinearBlockProcessNumbered"/>
    <dgm:cxn modelId="{B6F71F2F-13AA-4934-8FC2-644526E08F6E}" srcId="{65D8D6A9-7357-40B5-A381-CB9038E00EA6}" destId="{52E5F10F-0DD7-48B0-9425-B261517F1657}" srcOrd="0" destOrd="0" parTransId="{CC17D428-AA63-4CF8-89A2-FE582C4D79A1}" sibTransId="{F93EA338-4C34-4E34-9A08-D1566072B249}"/>
    <dgm:cxn modelId="{0D74F13E-3E11-4CB7-94F3-BADF065E1E87}" type="presOf" srcId="{6A187E8F-00C7-4024-B4B2-CC9E14F504E7}" destId="{9F58EA80-B559-4D23-86AA-F09A2FF54CEC}" srcOrd="0" destOrd="0" presId="urn:microsoft.com/office/officeart/2016/7/layout/LinearBlockProcessNumbered"/>
    <dgm:cxn modelId="{54A66F40-9E17-4122-ADBD-3D28BC4B08FC}" type="presOf" srcId="{1B4726D6-C95A-45F3-A880-E4367171EEE4}" destId="{8B253429-EFB3-44FE-878D-F26449335084}" srcOrd="0" destOrd="0" presId="urn:microsoft.com/office/officeart/2016/7/layout/LinearBlockProcessNumbered"/>
    <dgm:cxn modelId="{832BE561-3046-4749-A679-E10585CBA95E}" srcId="{65D8D6A9-7357-40B5-A381-CB9038E00EA6}" destId="{6A187E8F-00C7-4024-B4B2-CC9E14F504E7}" srcOrd="3" destOrd="0" parTransId="{1DCD1FB6-1D8B-4B90-9480-FED661B5A01E}" sibTransId="{1DEABB66-8BDA-4730-96BA-2112E3CE8AAD}"/>
    <dgm:cxn modelId="{8F8E0D69-8848-44D7-A572-7782C3ACBE8E}" type="presOf" srcId="{1B4726D6-C95A-45F3-A880-E4367171EEE4}" destId="{62FB269D-3CB6-43B8-B493-244D659B8857}" srcOrd="1" destOrd="0" presId="urn:microsoft.com/office/officeart/2016/7/layout/LinearBlockProcessNumbered"/>
    <dgm:cxn modelId="{0F96A28F-0CC7-4409-9B60-9026C5C36B22}" type="presOf" srcId="{9A39AC10-982C-45A2-8082-65DDBDF43565}" destId="{B9F756E9-992B-460B-B2EF-4E2BF3BE9284}" srcOrd="0" destOrd="0" presId="urn:microsoft.com/office/officeart/2016/7/layout/LinearBlockProcessNumbered"/>
    <dgm:cxn modelId="{16302D93-BD25-4731-A8EA-3888A4ECA877}" srcId="{65D8D6A9-7357-40B5-A381-CB9038E00EA6}" destId="{B2DC1184-D215-4309-BF78-949628992FBC}" srcOrd="2" destOrd="0" parTransId="{4931B9B4-A328-4E66-BBE9-73C61CF80D22}" sibTransId="{9A39AC10-982C-45A2-8082-65DDBDF43565}"/>
    <dgm:cxn modelId="{F9D2D594-3A90-4ABB-A7E8-973AEB40C95A}" type="presOf" srcId="{6A187E8F-00C7-4024-B4B2-CC9E14F504E7}" destId="{BF8DCCC3-D562-49C4-8025-B6719B0AB986}" srcOrd="1" destOrd="0" presId="urn:microsoft.com/office/officeart/2016/7/layout/LinearBlockProcessNumbered"/>
    <dgm:cxn modelId="{FCCBEEBA-3524-46AB-BDFA-979F4C63E905}" type="presOf" srcId="{52E5F10F-0DD7-48B0-9425-B261517F1657}" destId="{BE6A0D46-D8B9-4E7D-A51E-27A4FF110468}" srcOrd="0" destOrd="0" presId="urn:microsoft.com/office/officeart/2016/7/layout/LinearBlockProcessNumbered"/>
    <dgm:cxn modelId="{82EED3C0-4BE1-4327-8F08-538028E6BF62}" type="presOf" srcId="{B2DC1184-D215-4309-BF78-949628992FBC}" destId="{57663CD4-7D39-449B-AAE8-A0C606887E89}" srcOrd="1" destOrd="0" presId="urn:microsoft.com/office/officeart/2016/7/layout/LinearBlockProcessNumbered"/>
    <dgm:cxn modelId="{1B36C0C4-48DB-4D84-B20C-EB26ACF592C5}" type="presOf" srcId="{91231FD2-E1F9-4522-B63F-418F2B3AEB86}" destId="{9A4D0294-2E49-4A65-8335-AAFCF890CE33}" srcOrd="0" destOrd="0" presId="urn:microsoft.com/office/officeart/2016/7/layout/LinearBlockProcessNumbered"/>
    <dgm:cxn modelId="{88E6B6D9-09A6-4B8D-A73A-3690D77F44A5}" type="presOf" srcId="{B2DC1184-D215-4309-BF78-949628992FBC}" destId="{3269D1DE-CDD8-4C95-921D-EEECA6D15EDF}" srcOrd="0" destOrd="0" presId="urn:microsoft.com/office/officeart/2016/7/layout/LinearBlockProcessNumbered"/>
    <dgm:cxn modelId="{134F05DA-A422-4704-B9C3-8707F61499F3}" srcId="{65D8D6A9-7357-40B5-A381-CB9038E00EA6}" destId="{1B4726D6-C95A-45F3-A880-E4367171EEE4}" srcOrd="1" destOrd="0" parTransId="{50AF5D98-002F-4DFC-A34C-55540F0C373D}" sibTransId="{91231FD2-E1F9-4522-B63F-418F2B3AEB86}"/>
    <dgm:cxn modelId="{AAC3F1FA-1658-41C2-986E-EB2F98F0888D}" type="presOf" srcId="{65D8D6A9-7357-40B5-A381-CB9038E00EA6}" destId="{91CAA2E8-6554-4F3A-81DE-2D5A33B5A12B}" srcOrd="0" destOrd="0" presId="urn:microsoft.com/office/officeart/2016/7/layout/LinearBlockProcessNumbered"/>
    <dgm:cxn modelId="{637D62FB-A119-4072-9C66-96A4F0028CA9}" type="presOf" srcId="{F93EA338-4C34-4E34-9A08-D1566072B249}" destId="{A502711B-4756-4E53-A257-A50FD27F2DED}" srcOrd="0" destOrd="0" presId="urn:microsoft.com/office/officeart/2016/7/layout/LinearBlockProcessNumbered"/>
    <dgm:cxn modelId="{6FC9DD81-85C1-4FC5-BFE9-7D2CE08B18CF}" type="presParOf" srcId="{91CAA2E8-6554-4F3A-81DE-2D5A33B5A12B}" destId="{0D01C831-80B0-4661-93E0-6B3B5FC40BAA}" srcOrd="0" destOrd="0" presId="urn:microsoft.com/office/officeart/2016/7/layout/LinearBlockProcessNumbered"/>
    <dgm:cxn modelId="{041A0223-AAF5-450D-9C98-B048D9FC6F6F}" type="presParOf" srcId="{0D01C831-80B0-4661-93E0-6B3B5FC40BAA}" destId="{BE6A0D46-D8B9-4E7D-A51E-27A4FF110468}" srcOrd="0" destOrd="0" presId="urn:microsoft.com/office/officeart/2016/7/layout/LinearBlockProcessNumbered"/>
    <dgm:cxn modelId="{F21437DE-D744-4175-8EFA-D88E0CD5760B}" type="presParOf" srcId="{0D01C831-80B0-4661-93E0-6B3B5FC40BAA}" destId="{A502711B-4756-4E53-A257-A50FD27F2DED}" srcOrd="1" destOrd="0" presId="urn:microsoft.com/office/officeart/2016/7/layout/LinearBlockProcessNumbered"/>
    <dgm:cxn modelId="{7FA12975-8B9D-4E83-A41D-40E1CCA6276A}" type="presParOf" srcId="{0D01C831-80B0-4661-93E0-6B3B5FC40BAA}" destId="{43BCE611-C37E-46C5-963E-EC0697234FD8}" srcOrd="2" destOrd="0" presId="urn:microsoft.com/office/officeart/2016/7/layout/LinearBlockProcessNumbered"/>
    <dgm:cxn modelId="{4CE764B1-DE62-4615-8483-CFA9FCB2D78B}" type="presParOf" srcId="{91CAA2E8-6554-4F3A-81DE-2D5A33B5A12B}" destId="{B1C3F46B-7631-4A8D-8B78-B4EE6926DF62}" srcOrd="1" destOrd="0" presId="urn:microsoft.com/office/officeart/2016/7/layout/LinearBlockProcessNumbered"/>
    <dgm:cxn modelId="{10822FE8-9847-4BE0-94FC-9765A6C6A4A6}" type="presParOf" srcId="{91CAA2E8-6554-4F3A-81DE-2D5A33B5A12B}" destId="{21F03F8B-50A7-474A-B6ED-3650EA20B300}" srcOrd="2" destOrd="0" presId="urn:microsoft.com/office/officeart/2016/7/layout/LinearBlockProcessNumbered"/>
    <dgm:cxn modelId="{C7602040-2844-4B51-A27B-B98A14776F45}" type="presParOf" srcId="{21F03F8B-50A7-474A-B6ED-3650EA20B300}" destId="{8B253429-EFB3-44FE-878D-F26449335084}" srcOrd="0" destOrd="0" presId="urn:microsoft.com/office/officeart/2016/7/layout/LinearBlockProcessNumbered"/>
    <dgm:cxn modelId="{6B77B8C5-FDA9-4E46-9A54-BFC119928900}" type="presParOf" srcId="{21F03F8B-50A7-474A-B6ED-3650EA20B300}" destId="{9A4D0294-2E49-4A65-8335-AAFCF890CE33}" srcOrd="1" destOrd="0" presId="urn:microsoft.com/office/officeart/2016/7/layout/LinearBlockProcessNumbered"/>
    <dgm:cxn modelId="{CAAFB5BE-2ADE-46BC-A113-CA0F7ACE4DF7}" type="presParOf" srcId="{21F03F8B-50A7-474A-B6ED-3650EA20B300}" destId="{62FB269D-3CB6-43B8-B493-244D659B8857}" srcOrd="2" destOrd="0" presId="urn:microsoft.com/office/officeart/2016/7/layout/LinearBlockProcessNumbered"/>
    <dgm:cxn modelId="{13D3CB18-CF43-4A31-8FD5-AFC9A6412210}" type="presParOf" srcId="{91CAA2E8-6554-4F3A-81DE-2D5A33B5A12B}" destId="{0A8317DF-C821-4099-B1CE-DB2451140744}" srcOrd="3" destOrd="0" presId="urn:microsoft.com/office/officeart/2016/7/layout/LinearBlockProcessNumbered"/>
    <dgm:cxn modelId="{63938EC7-DE1A-4602-9383-E6BF181C190E}" type="presParOf" srcId="{91CAA2E8-6554-4F3A-81DE-2D5A33B5A12B}" destId="{8E949308-19B1-441C-8D3C-DC30F0131D4F}" srcOrd="4" destOrd="0" presId="urn:microsoft.com/office/officeart/2016/7/layout/LinearBlockProcessNumbered"/>
    <dgm:cxn modelId="{CD17743D-E8CE-426A-B693-44B8BE72E791}" type="presParOf" srcId="{8E949308-19B1-441C-8D3C-DC30F0131D4F}" destId="{3269D1DE-CDD8-4C95-921D-EEECA6D15EDF}" srcOrd="0" destOrd="0" presId="urn:microsoft.com/office/officeart/2016/7/layout/LinearBlockProcessNumbered"/>
    <dgm:cxn modelId="{71E7077E-AB97-4541-84E0-F1059D14A2C4}" type="presParOf" srcId="{8E949308-19B1-441C-8D3C-DC30F0131D4F}" destId="{B9F756E9-992B-460B-B2EF-4E2BF3BE9284}" srcOrd="1" destOrd="0" presId="urn:microsoft.com/office/officeart/2016/7/layout/LinearBlockProcessNumbered"/>
    <dgm:cxn modelId="{4341D134-A720-4C28-85B1-30699162A584}" type="presParOf" srcId="{8E949308-19B1-441C-8D3C-DC30F0131D4F}" destId="{57663CD4-7D39-449B-AAE8-A0C606887E89}" srcOrd="2" destOrd="0" presId="urn:microsoft.com/office/officeart/2016/7/layout/LinearBlockProcessNumbered"/>
    <dgm:cxn modelId="{7D6DB5F7-B80B-4B99-85BC-54EA29B743A0}" type="presParOf" srcId="{91CAA2E8-6554-4F3A-81DE-2D5A33B5A12B}" destId="{4AC83809-43C9-4957-B33C-A4770E5CA9EC}" srcOrd="5" destOrd="0" presId="urn:microsoft.com/office/officeart/2016/7/layout/LinearBlockProcessNumbered"/>
    <dgm:cxn modelId="{D47B8E41-B1CC-4F54-AEB8-0E09723389E4}" type="presParOf" srcId="{91CAA2E8-6554-4F3A-81DE-2D5A33B5A12B}" destId="{BD8BFD12-27C2-4559-8D02-E8AF14E2740F}" srcOrd="6" destOrd="0" presId="urn:microsoft.com/office/officeart/2016/7/layout/LinearBlockProcessNumbered"/>
    <dgm:cxn modelId="{1CE083EF-947A-4CFC-A325-E29325DF9AD4}" type="presParOf" srcId="{BD8BFD12-27C2-4559-8D02-E8AF14E2740F}" destId="{9F58EA80-B559-4D23-86AA-F09A2FF54CEC}" srcOrd="0" destOrd="0" presId="urn:microsoft.com/office/officeart/2016/7/layout/LinearBlockProcessNumbered"/>
    <dgm:cxn modelId="{A8DE3DC2-B183-4687-8D3E-63FE0A14230E}" type="presParOf" srcId="{BD8BFD12-27C2-4559-8D02-E8AF14E2740F}" destId="{877F5AF1-D554-4F33-8449-945D0E9D43B3}" srcOrd="1" destOrd="0" presId="urn:microsoft.com/office/officeart/2016/7/layout/LinearBlockProcessNumbered"/>
    <dgm:cxn modelId="{B81FEC0A-DE10-4FD9-9242-05E2123BF785}" type="presParOf" srcId="{BD8BFD12-27C2-4559-8D02-E8AF14E2740F}" destId="{BF8DCCC3-D562-49C4-8025-B6719B0AB98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DA297A6-EF4F-4694-BE99-61FD2EE22F7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DF565FA-3DF4-4BD9-B7D3-1A1F714361B2}">
      <dgm:prSet/>
      <dgm:spPr/>
      <dgm:t>
        <a:bodyPr/>
        <a:lstStyle/>
        <a:p>
          <a:pPr algn="just">
            <a:lnSpc>
              <a:spcPct val="100000"/>
            </a:lnSpc>
          </a:pPr>
          <a:r>
            <a:rPr lang="en-CA" b="1" dirty="0"/>
            <a:t>Comprehensive Reporting</a:t>
          </a:r>
          <a:r>
            <a:rPr lang="en-CA" dirty="0"/>
            <a:t>: Gives the marketing team an edge in decision making, thereby allowing for a data-driven insight presentation of fan engagement and social media performance. With the customized reporting tools, it is easy to generate detailed visual reports for Toronto FC stakeholders.</a:t>
          </a:r>
          <a:endParaRPr lang="en-US" dirty="0"/>
        </a:p>
      </dgm:t>
    </dgm:pt>
    <dgm:pt modelId="{0B24B13B-0DE8-4411-9692-52E918B9F569}" type="parTrans" cxnId="{86766BDC-F9F4-40E5-BFAC-C3A2CFF599FA}">
      <dgm:prSet/>
      <dgm:spPr/>
      <dgm:t>
        <a:bodyPr/>
        <a:lstStyle/>
        <a:p>
          <a:endParaRPr lang="en-US"/>
        </a:p>
      </dgm:t>
    </dgm:pt>
    <dgm:pt modelId="{62132C0D-3A18-42BE-9E3F-222872FFE32D}" type="sibTrans" cxnId="{86766BDC-F9F4-40E5-BFAC-C3A2CFF599FA}">
      <dgm:prSet/>
      <dgm:spPr/>
      <dgm:t>
        <a:bodyPr/>
        <a:lstStyle/>
        <a:p>
          <a:pPr>
            <a:lnSpc>
              <a:spcPct val="100000"/>
            </a:lnSpc>
          </a:pPr>
          <a:endParaRPr lang="en-US"/>
        </a:p>
      </dgm:t>
    </dgm:pt>
    <dgm:pt modelId="{D07E3C16-9B90-46A0-B05D-AD5B8A6F8D1F}">
      <dgm:prSet/>
      <dgm:spPr/>
      <dgm:t>
        <a:bodyPr/>
        <a:lstStyle/>
        <a:p>
          <a:pPr algn="just">
            <a:lnSpc>
              <a:spcPct val="100000"/>
            </a:lnSpc>
          </a:pPr>
          <a:r>
            <a:rPr lang="en-CA" b="1" dirty="0"/>
            <a:t>Multi-Platform Support</a:t>
          </a:r>
          <a:r>
            <a:rPr lang="en-CA" dirty="0"/>
            <a:t>: Can cover all important social media platforms, thereby ensuring that Toronto FC can reach and engage fans across various social media channels.</a:t>
          </a:r>
          <a:endParaRPr lang="en-US" dirty="0"/>
        </a:p>
      </dgm:t>
    </dgm:pt>
    <dgm:pt modelId="{D6F3F974-6A04-4F05-9A98-AF4AB21EB4AC}" type="parTrans" cxnId="{6B7BB51C-9B18-4F19-9449-5D77F286C66F}">
      <dgm:prSet/>
      <dgm:spPr/>
      <dgm:t>
        <a:bodyPr/>
        <a:lstStyle/>
        <a:p>
          <a:endParaRPr lang="en-US"/>
        </a:p>
      </dgm:t>
    </dgm:pt>
    <dgm:pt modelId="{02A21F08-E2C5-4468-8128-ACAE7CF8EBA5}" type="sibTrans" cxnId="{6B7BB51C-9B18-4F19-9449-5D77F286C66F}">
      <dgm:prSet/>
      <dgm:spPr/>
      <dgm:t>
        <a:bodyPr/>
        <a:lstStyle/>
        <a:p>
          <a:endParaRPr lang="en-US"/>
        </a:p>
      </dgm:t>
    </dgm:pt>
    <dgm:pt modelId="{6C1873F3-D359-4177-81C0-F1AC3D1B5E07}" type="pres">
      <dgm:prSet presAssocID="{ADA297A6-EF4F-4694-BE99-61FD2EE22F77}" presName="root" presStyleCnt="0">
        <dgm:presLayoutVars>
          <dgm:dir/>
          <dgm:resizeHandles val="exact"/>
        </dgm:presLayoutVars>
      </dgm:prSet>
      <dgm:spPr/>
    </dgm:pt>
    <dgm:pt modelId="{C2189DA5-A9F4-4C05-B75C-45B6231DE6BD}" type="pres">
      <dgm:prSet presAssocID="{ADA297A6-EF4F-4694-BE99-61FD2EE22F77}" presName="container" presStyleCnt="0">
        <dgm:presLayoutVars>
          <dgm:dir/>
          <dgm:resizeHandles val="exact"/>
        </dgm:presLayoutVars>
      </dgm:prSet>
      <dgm:spPr/>
    </dgm:pt>
    <dgm:pt modelId="{90D3B526-0DE7-4209-B2D2-DEA0082DF146}" type="pres">
      <dgm:prSet presAssocID="{0DF565FA-3DF4-4BD9-B7D3-1A1F714361B2}" presName="compNode" presStyleCnt="0"/>
      <dgm:spPr/>
    </dgm:pt>
    <dgm:pt modelId="{9D9ECBC3-2058-463B-A19E-33032C53AC08}" type="pres">
      <dgm:prSet presAssocID="{0DF565FA-3DF4-4BD9-B7D3-1A1F714361B2}" presName="iconBgRect" presStyleLbl="bgShp" presStyleIdx="0" presStyleCnt="2"/>
      <dgm:spPr/>
    </dgm:pt>
    <dgm:pt modelId="{BF1E93AF-70B0-4DD2-804E-B0C576C7ECB4}" type="pres">
      <dgm:prSet presAssocID="{0DF565FA-3DF4-4BD9-B7D3-1A1F714361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24049225-DDFC-4CB6-834E-3A8612A07693}" type="pres">
      <dgm:prSet presAssocID="{0DF565FA-3DF4-4BD9-B7D3-1A1F714361B2}" presName="spaceRect" presStyleCnt="0"/>
      <dgm:spPr/>
    </dgm:pt>
    <dgm:pt modelId="{DE87E932-638B-423C-84CE-C50EBAD455D6}" type="pres">
      <dgm:prSet presAssocID="{0DF565FA-3DF4-4BD9-B7D3-1A1F714361B2}" presName="textRect" presStyleLbl="revTx" presStyleIdx="0" presStyleCnt="2">
        <dgm:presLayoutVars>
          <dgm:chMax val="1"/>
          <dgm:chPref val="1"/>
        </dgm:presLayoutVars>
      </dgm:prSet>
      <dgm:spPr/>
    </dgm:pt>
    <dgm:pt modelId="{3D8B4330-68B3-416E-862D-EF20AA14E587}" type="pres">
      <dgm:prSet presAssocID="{62132C0D-3A18-42BE-9E3F-222872FFE32D}" presName="sibTrans" presStyleLbl="sibTrans2D1" presStyleIdx="0" presStyleCnt="0"/>
      <dgm:spPr/>
    </dgm:pt>
    <dgm:pt modelId="{FB76DE0D-C005-4030-B90A-7D6E5531502C}" type="pres">
      <dgm:prSet presAssocID="{D07E3C16-9B90-46A0-B05D-AD5B8A6F8D1F}" presName="compNode" presStyleCnt="0"/>
      <dgm:spPr/>
    </dgm:pt>
    <dgm:pt modelId="{88DC1731-8FD3-4762-A3DA-6FDAA9B4D2FE}" type="pres">
      <dgm:prSet presAssocID="{D07E3C16-9B90-46A0-B05D-AD5B8A6F8D1F}" presName="iconBgRect" presStyleLbl="bgShp" presStyleIdx="1" presStyleCnt="2"/>
      <dgm:spPr/>
    </dgm:pt>
    <dgm:pt modelId="{AA6AF2F9-6211-44F3-8597-DA614DE2ACFB}" type="pres">
      <dgm:prSet presAssocID="{D07E3C16-9B90-46A0-B05D-AD5B8A6F8D1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85E4BAD7-858A-49C5-BF7E-7E9800F2883B}" type="pres">
      <dgm:prSet presAssocID="{D07E3C16-9B90-46A0-B05D-AD5B8A6F8D1F}" presName="spaceRect" presStyleCnt="0"/>
      <dgm:spPr/>
    </dgm:pt>
    <dgm:pt modelId="{2C146BC2-EF87-48A9-9F58-C00553B0F81E}" type="pres">
      <dgm:prSet presAssocID="{D07E3C16-9B90-46A0-B05D-AD5B8A6F8D1F}" presName="textRect" presStyleLbl="revTx" presStyleIdx="1" presStyleCnt="2">
        <dgm:presLayoutVars>
          <dgm:chMax val="1"/>
          <dgm:chPref val="1"/>
        </dgm:presLayoutVars>
      </dgm:prSet>
      <dgm:spPr/>
    </dgm:pt>
  </dgm:ptLst>
  <dgm:cxnLst>
    <dgm:cxn modelId="{D837BB1B-C25B-4045-81B9-1D2E67F35E43}" type="presOf" srcId="{ADA297A6-EF4F-4694-BE99-61FD2EE22F77}" destId="{6C1873F3-D359-4177-81C0-F1AC3D1B5E07}" srcOrd="0" destOrd="0" presId="urn:microsoft.com/office/officeart/2018/2/layout/IconCircleList"/>
    <dgm:cxn modelId="{6B7BB51C-9B18-4F19-9449-5D77F286C66F}" srcId="{ADA297A6-EF4F-4694-BE99-61FD2EE22F77}" destId="{D07E3C16-9B90-46A0-B05D-AD5B8A6F8D1F}" srcOrd="1" destOrd="0" parTransId="{D6F3F974-6A04-4F05-9A98-AF4AB21EB4AC}" sibTransId="{02A21F08-E2C5-4468-8128-ACAE7CF8EBA5}"/>
    <dgm:cxn modelId="{71BDC72D-FB52-40A7-8790-9DDB562FE278}" type="presOf" srcId="{62132C0D-3A18-42BE-9E3F-222872FFE32D}" destId="{3D8B4330-68B3-416E-862D-EF20AA14E587}" srcOrd="0" destOrd="0" presId="urn:microsoft.com/office/officeart/2018/2/layout/IconCircleList"/>
    <dgm:cxn modelId="{5119ABC2-C3D7-44BB-8692-014D37D3F1F3}" type="presOf" srcId="{0DF565FA-3DF4-4BD9-B7D3-1A1F714361B2}" destId="{DE87E932-638B-423C-84CE-C50EBAD455D6}" srcOrd="0" destOrd="0" presId="urn:microsoft.com/office/officeart/2018/2/layout/IconCircleList"/>
    <dgm:cxn modelId="{86766BDC-F9F4-40E5-BFAC-C3A2CFF599FA}" srcId="{ADA297A6-EF4F-4694-BE99-61FD2EE22F77}" destId="{0DF565FA-3DF4-4BD9-B7D3-1A1F714361B2}" srcOrd="0" destOrd="0" parTransId="{0B24B13B-0DE8-4411-9692-52E918B9F569}" sibTransId="{62132C0D-3A18-42BE-9E3F-222872FFE32D}"/>
    <dgm:cxn modelId="{A198B5EB-ACAD-4E28-BDE9-478AD9F077D3}" type="presOf" srcId="{D07E3C16-9B90-46A0-B05D-AD5B8A6F8D1F}" destId="{2C146BC2-EF87-48A9-9F58-C00553B0F81E}" srcOrd="0" destOrd="0" presId="urn:microsoft.com/office/officeart/2018/2/layout/IconCircleList"/>
    <dgm:cxn modelId="{271F5345-C6D4-455C-A002-34BD4541F8A9}" type="presParOf" srcId="{6C1873F3-D359-4177-81C0-F1AC3D1B5E07}" destId="{C2189DA5-A9F4-4C05-B75C-45B6231DE6BD}" srcOrd="0" destOrd="0" presId="urn:microsoft.com/office/officeart/2018/2/layout/IconCircleList"/>
    <dgm:cxn modelId="{1C641586-0BFC-4070-BE45-F7C9AAC70ADC}" type="presParOf" srcId="{C2189DA5-A9F4-4C05-B75C-45B6231DE6BD}" destId="{90D3B526-0DE7-4209-B2D2-DEA0082DF146}" srcOrd="0" destOrd="0" presId="urn:microsoft.com/office/officeart/2018/2/layout/IconCircleList"/>
    <dgm:cxn modelId="{BD766EA2-3325-4066-94CA-8CB86A3B548B}" type="presParOf" srcId="{90D3B526-0DE7-4209-B2D2-DEA0082DF146}" destId="{9D9ECBC3-2058-463B-A19E-33032C53AC08}" srcOrd="0" destOrd="0" presId="urn:microsoft.com/office/officeart/2018/2/layout/IconCircleList"/>
    <dgm:cxn modelId="{E0925DC3-FBBF-440C-BE98-03D44F2225B4}" type="presParOf" srcId="{90D3B526-0DE7-4209-B2D2-DEA0082DF146}" destId="{BF1E93AF-70B0-4DD2-804E-B0C576C7ECB4}" srcOrd="1" destOrd="0" presId="urn:microsoft.com/office/officeart/2018/2/layout/IconCircleList"/>
    <dgm:cxn modelId="{74863B28-0C38-4D2A-9308-379BBD9C00A1}" type="presParOf" srcId="{90D3B526-0DE7-4209-B2D2-DEA0082DF146}" destId="{24049225-DDFC-4CB6-834E-3A8612A07693}" srcOrd="2" destOrd="0" presId="urn:microsoft.com/office/officeart/2018/2/layout/IconCircleList"/>
    <dgm:cxn modelId="{E1B021C0-FB01-45B9-8D65-21330D36DBB9}" type="presParOf" srcId="{90D3B526-0DE7-4209-B2D2-DEA0082DF146}" destId="{DE87E932-638B-423C-84CE-C50EBAD455D6}" srcOrd="3" destOrd="0" presId="urn:microsoft.com/office/officeart/2018/2/layout/IconCircleList"/>
    <dgm:cxn modelId="{9CE3479F-B7BA-4F69-B8B8-3D574C08C753}" type="presParOf" srcId="{C2189DA5-A9F4-4C05-B75C-45B6231DE6BD}" destId="{3D8B4330-68B3-416E-862D-EF20AA14E587}" srcOrd="1" destOrd="0" presId="urn:microsoft.com/office/officeart/2018/2/layout/IconCircleList"/>
    <dgm:cxn modelId="{E194C536-7D7B-431F-A9D0-8993E972FAE3}" type="presParOf" srcId="{C2189DA5-A9F4-4C05-B75C-45B6231DE6BD}" destId="{FB76DE0D-C005-4030-B90A-7D6E5531502C}" srcOrd="2" destOrd="0" presId="urn:microsoft.com/office/officeart/2018/2/layout/IconCircleList"/>
    <dgm:cxn modelId="{791369F1-5D78-4BD5-A564-16EE2EE4B478}" type="presParOf" srcId="{FB76DE0D-C005-4030-B90A-7D6E5531502C}" destId="{88DC1731-8FD3-4762-A3DA-6FDAA9B4D2FE}" srcOrd="0" destOrd="0" presId="urn:microsoft.com/office/officeart/2018/2/layout/IconCircleList"/>
    <dgm:cxn modelId="{CEECA331-41E4-45A7-89FE-0D2E8861767C}" type="presParOf" srcId="{FB76DE0D-C005-4030-B90A-7D6E5531502C}" destId="{AA6AF2F9-6211-44F3-8597-DA614DE2ACFB}" srcOrd="1" destOrd="0" presId="urn:microsoft.com/office/officeart/2018/2/layout/IconCircleList"/>
    <dgm:cxn modelId="{D3810490-F7C2-45EC-B485-779EA55BC2EE}" type="presParOf" srcId="{FB76DE0D-C005-4030-B90A-7D6E5531502C}" destId="{85E4BAD7-858A-49C5-BF7E-7E9800F2883B}" srcOrd="2" destOrd="0" presId="urn:microsoft.com/office/officeart/2018/2/layout/IconCircleList"/>
    <dgm:cxn modelId="{0323546D-C018-48D5-8DF1-A01733E65AB5}" type="presParOf" srcId="{FB76DE0D-C005-4030-B90A-7D6E5531502C}" destId="{2C146BC2-EF87-48A9-9F58-C00553B0F81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1930A71-F6D8-42CF-BD3D-102910B59D75}"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31FE763-C663-4867-B472-08784DF8A0D4}">
      <dgm:prSet/>
      <dgm:spPr/>
      <dgm:t>
        <a:bodyPr/>
        <a:lstStyle/>
        <a:p>
          <a:pPr algn="just">
            <a:lnSpc>
              <a:spcPct val="100000"/>
            </a:lnSpc>
          </a:pPr>
          <a:r>
            <a:rPr lang="en-US" dirty="0"/>
            <a:t>Sprout Social is the ideal tool to manage the extensive interactions of Toronto FC fans across different social media platforms. With its advanced features like deep insights and real-time data tracking, will give the marketing team an edge to create highly targeted and response fan engagement.</a:t>
          </a:r>
        </a:p>
      </dgm:t>
    </dgm:pt>
    <dgm:pt modelId="{80F7C381-B3DF-46AD-BCD1-6B78A03ACF37}" type="parTrans" cxnId="{A2706C0A-0CFF-49DF-86CD-DE0330D8EA31}">
      <dgm:prSet/>
      <dgm:spPr/>
      <dgm:t>
        <a:bodyPr/>
        <a:lstStyle/>
        <a:p>
          <a:endParaRPr lang="en-US"/>
        </a:p>
      </dgm:t>
    </dgm:pt>
    <dgm:pt modelId="{BD78BBB4-17B3-40DC-AEFF-FA0081B30B9F}" type="sibTrans" cxnId="{A2706C0A-0CFF-49DF-86CD-DE0330D8EA31}">
      <dgm:prSet/>
      <dgm:spPr/>
      <dgm:t>
        <a:bodyPr/>
        <a:lstStyle/>
        <a:p>
          <a:endParaRPr lang="en-US"/>
        </a:p>
      </dgm:t>
    </dgm:pt>
    <dgm:pt modelId="{AAD144AA-7E4E-4115-9382-B7564C820AF4}">
      <dgm:prSet/>
      <dgm:spPr/>
      <dgm:t>
        <a:bodyPr/>
        <a:lstStyle/>
        <a:p>
          <a:pPr algn="just">
            <a:lnSpc>
              <a:spcPct val="100000"/>
            </a:lnSpc>
          </a:pPr>
          <a:r>
            <a:rPr lang="en-CA" dirty="0"/>
            <a:t>While Sprout Social does require a subscription, its powerful capabilities and comprehensive reporting make it a valuable investment, ensuring that Toronto FC maintains a strong and engaging presence across all platforms, effectively connecting with fans in meaningful ways.</a:t>
          </a:r>
          <a:endParaRPr lang="en-US" dirty="0"/>
        </a:p>
      </dgm:t>
    </dgm:pt>
    <dgm:pt modelId="{F49394EB-CF2F-40B9-BB16-E06ACAB04992}" type="parTrans" cxnId="{2E225E81-BBAC-43D8-8BAC-3EF343BF86E5}">
      <dgm:prSet/>
      <dgm:spPr/>
      <dgm:t>
        <a:bodyPr/>
        <a:lstStyle/>
        <a:p>
          <a:endParaRPr lang="en-US"/>
        </a:p>
      </dgm:t>
    </dgm:pt>
    <dgm:pt modelId="{DC98651B-F3E4-481E-A027-7475521ABB4B}" type="sibTrans" cxnId="{2E225E81-BBAC-43D8-8BAC-3EF343BF86E5}">
      <dgm:prSet/>
      <dgm:spPr/>
      <dgm:t>
        <a:bodyPr/>
        <a:lstStyle/>
        <a:p>
          <a:endParaRPr lang="en-US"/>
        </a:p>
      </dgm:t>
    </dgm:pt>
    <dgm:pt modelId="{5C44E906-99F5-4D48-A12B-42064CC15CEA}" type="pres">
      <dgm:prSet presAssocID="{B1930A71-F6D8-42CF-BD3D-102910B59D75}" presName="root" presStyleCnt="0">
        <dgm:presLayoutVars>
          <dgm:dir/>
          <dgm:resizeHandles val="exact"/>
        </dgm:presLayoutVars>
      </dgm:prSet>
      <dgm:spPr/>
    </dgm:pt>
    <dgm:pt modelId="{F87D7587-35D1-4432-9FD2-FD9CE5CA411E}" type="pres">
      <dgm:prSet presAssocID="{531FE763-C663-4867-B472-08784DF8A0D4}" presName="compNode" presStyleCnt="0"/>
      <dgm:spPr/>
    </dgm:pt>
    <dgm:pt modelId="{6402757A-C2CF-4BD5-B662-7CE5987A4D5D}" type="pres">
      <dgm:prSet presAssocID="{531FE763-C663-4867-B472-08784DF8A0D4}" presName="bgRect" presStyleLbl="bgShp" presStyleIdx="0" presStyleCnt="2"/>
      <dgm:spPr/>
    </dgm:pt>
    <dgm:pt modelId="{C199D5ED-FFA0-4D93-B4FF-983EB2FC925F}" type="pres">
      <dgm:prSet presAssocID="{531FE763-C663-4867-B472-08784DF8A0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nections"/>
        </a:ext>
      </dgm:extLst>
    </dgm:pt>
    <dgm:pt modelId="{9A01F7DE-AEF9-4229-92A9-B8BF72E4A4EA}" type="pres">
      <dgm:prSet presAssocID="{531FE763-C663-4867-B472-08784DF8A0D4}" presName="spaceRect" presStyleCnt="0"/>
      <dgm:spPr/>
    </dgm:pt>
    <dgm:pt modelId="{DF00099B-B7D8-403A-9540-4CEC042DA6F9}" type="pres">
      <dgm:prSet presAssocID="{531FE763-C663-4867-B472-08784DF8A0D4}" presName="parTx" presStyleLbl="revTx" presStyleIdx="0" presStyleCnt="2">
        <dgm:presLayoutVars>
          <dgm:chMax val="0"/>
          <dgm:chPref val="0"/>
        </dgm:presLayoutVars>
      </dgm:prSet>
      <dgm:spPr/>
    </dgm:pt>
    <dgm:pt modelId="{00CBEB55-8986-490D-9397-5921191C46F1}" type="pres">
      <dgm:prSet presAssocID="{BD78BBB4-17B3-40DC-AEFF-FA0081B30B9F}" presName="sibTrans" presStyleCnt="0"/>
      <dgm:spPr/>
    </dgm:pt>
    <dgm:pt modelId="{A1C5DEC9-6972-45B3-9696-0D7E33D6E6BB}" type="pres">
      <dgm:prSet presAssocID="{AAD144AA-7E4E-4115-9382-B7564C820AF4}" presName="compNode" presStyleCnt="0"/>
      <dgm:spPr/>
    </dgm:pt>
    <dgm:pt modelId="{5CC49EC8-06F9-4D48-A03A-7C84D4F624CA}" type="pres">
      <dgm:prSet presAssocID="{AAD144AA-7E4E-4115-9382-B7564C820AF4}" presName="bgRect" presStyleLbl="bgShp" presStyleIdx="1" presStyleCnt="2"/>
      <dgm:spPr/>
    </dgm:pt>
    <dgm:pt modelId="{945F510F-63C1-4C2C-806D-5EC3914B0533}" type="pres">
      <dgm:prSet presAssocID="{AAD144AA-7E4E-4115-9382-B7564C820A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gaphone"/>
        </a:ext>
      </dgm:extLst>
    </dgm:pt>
    <dgm:pt modelId="{117E0D94-9690-456E-B5F8-012C4CE12700}" type="pres">
      <dgm:prSet presAssocID="{AAD144AA-7E4E-4115-9382-B7564C820AF4}" presName="spaceRect" presStyleCnt="0"/>
      <dgm:spPr/>
    </dgm:pt>
    <dgm:pt modelId="{BCE2667C-04B6-4607-962E-3AA3A5F62518}" type="pres">
      <dgm:prSet presAssocID="{AAD144AA-7E4E-4115-9382-B7564C820AF4}" presName="parTx" presStyleLbl="revTx" presStyleIdx="1" presStyleCnt="2">
        <dgm:presLayoutVars>
          <dgm:chMax val="0"/>
          <dgm:chPref val="0"/>
        </dgm:presLayoutVars>
      </dgm:prSet>
      <dgm:spPr/>
    </dgm:pt>
  </dgm:ptLst>
  <dgm:cxnLst>
    <dgm:cxn modelId="{A2706C0A-0CFF-49DF-86CD-DE0330D8EA31}" srcId="{B1930A71-F6D8-42CF-BD3D-102910B59D75}" destId="{531FE763-C663-4867-B472-08784DF8A0D4}" srcOrd="0" destOrd="0" parTransId="{80F7C381-B3DF-46AD-BCD1-6B78A03ACF37}" sibTransId="{BD78BBB4-17B3-40DC-AEFF-FA0081B30B9F}"/>
    <dgm:cxn modelId="{4CBCB64E-1726-4352-933D-6C0126E8FD22}" type="presOf" srcId="{B1930A71-F6D8-42CF-BD3D-102910B59D75}" destId="{5C44E906-99F5-4D48-A12B-42064CC15CEA}" srcOrd="0" destOrd="0" presId="urn:microsoft.com/office/officeart/2018/2/layout/IconVerticalSolidList"/>
    <dgm:cxn modelId="{31EB9E59-41FB-4494-930F-57D4A364396E}" type="presOf" srcId="{AAD144AA-7E4E-4115-9382-B7564C820AF4}" destId="{BCE2667C-04B6-4607-962E-3AA3A5F62518}" srcOrd="0" destOrd="0" presId="urn:microsoft.com/office/officeart/2018/2/layout/IconVerticalSolidList"/>
    <dgm:cxn modelId="{2E225E81-BBAC-43D8-8BAC-3EF343BF86E5}" srcId="{B1930A71-F6D8-42CF-BD3D-102910B59D75}" destId="{AAD144AA-7E4E-4115-9382-B7564C820AF4}" srcOrd="1" destOrd="0" parTransId="{F49394EB-CF2F-40B9-BB16-E06ACAB04992}" sibTransId="{DC98651B-F3E4-481E-A027-7475521ABB4B}"/>
    <dgm:cxn modelId="{DC54FFD7-2FEB-4763-BC28-1F5EB774EEA7}" type="presOf" srcId="{531FE763-C663-4867-B472-08784DF8A0D4}" destId="{DF00099B-B7D8-403A-9540-4CEC042DA6F9}" srcOrd="0" destOrd="0" presId="urn:microsoft.com/office/officeart/2018/2/layout/IconVerticalSolidList"/>
    <dgm:cxn modelId="{FF8D9C66-FFEE-4C93-A14A-0B31030C82AC}" type="presParOf" srcId="{5C44E906-99F5-4D48-A12B-42064CC15CEA}" destId="{F87D7587-35D1-4432-9FD2-FD9CE5CA411E}" srcOrd="0" destOrd="0" presId="urn:microsoft.com/office/officeart/2018/2/layout/IconVerticalSolidList"/>
    <dgm:cxn modelId="{351012AE-6A87-4F38-B341-86265E13BCC7}" type="presParOf" srcId="{F87D7587-35D1-4432-9FD2-FD9CE5CA411E}" destId="{6402757A-C2CF-4BD5-B662-7CE5987A4D5D}" srcOrd="0" destOrd="0" presId="urn:microsoft.com/office/officeart/2018/2/layout/IconVerticalSolidList"/>
    <dgm:cxn modelId="{472CD188-C9CF-4007-B9EB-976426EB44DF}" type="presParOf" srcId="{F87D7587-35D1-4432-9FD2-FD9CE5CA411E}" destId="{C199D5ED-FFA0-4D93-B4FF-983EB2FC925F}" srcOrd="1" destOrd="0" presId="urn:microsoft.com/office/officeart/2018/2/layout/IconVerticalSolidList"/>
    <dgm:cxn modelId="{1A133D47-3D32-47FB-87C3-32E3F1BD5435}" type="presParOf" srcId="{F87D7587-35D1-4432-9FD2-FD9CE5CA411E}" destId="{9A01F7DE-AEF9-4229-92A9-B8BF72E4A4EA}" srcOrd="2" destOrd="0" presId="urn:microsoft.com/office/officeart/2018/2/layout/IconVerticalSolidList"/>
    <dgm:cxn modelId="{A947C7CD-4EB0-4D81-9BE6-1506EB7D58B7}" type="presParOf" srcId="{F87D7587-35D1-4432-9FD2-FD9CE5CA411E}" destId="{DF00099B-B7D8-403A-9540-4CEC042DA6F9}" srcOrd="3" destOrd="0" presId="urn:microsoft.com/office/officeart/2018/2/layout/IconVerticalSolidList"/>
    <dgm:cxn modelId="{BE304CEF-17C0-4EA0-9CC3-574A968B0BF6}" type="presParOf" srcId="{5C44E906-99F5-4D48-A12B-42064CC15CEA}" destId="{00CBEB55-8986-490D-9397-5921191C46F1}" srcOrd="1" destOrd="0" presId="urn:microsoft.com/office/officeart/2018/2/layout/IconVerticalSolidList"/>
    <dgm:cxn modelId="{CACE7D35-9FD6-4140-9B65-8D39845FFDA1}" type="presParOf" srcId="{5C44E906-99F5-4D48-A12B-42064CC15CEA}" destId="{A1C5DEC9-6972-45B3-9696-0D7E33D6E6BB}" srcOrd="2" destOrd="0" presId="urn:microsoft.com/office/officeart/2018/2/layout/IconVerticalSolidList"/>
    <dgm:cxn modelId="{2A729E39-183C-4952-A373-28BE84CEB73C}" type="presParOf" srcId="{A1C5DEC9-6972-45B3-9696-0D7E33D6E6BB}" destId="{5CC49EC8-06F9-4D48-A03A-7C84D4F624CA}" srcOrd="0" destOrd="0" presId="urn:microsoft.com/office/officeart/2018/2/layout/IconVerticalSolidList"/>
    <dgm:cxn modelId="{65354988-60E8-4A77-81A5-5FBF233C5E38}" type="presParOf" srcId="{A1C5DEC9-6972-45B3-9696-0D7E33D6E6BB}" destId="{945F510F-63C1-4C2C-806D-5EC3914B0533}" srcOrd="1" destOrd="0" presId="urn:microsoft.com/office/officeart/2018/2/layout/IconVerticalSolidList"/>
    <dgm:cxn modelId="{CEAC5E7E-7CC0-49AF-A8C5-C1DA6EDD166D}" type="presParOf" srcId="{A1C5DEC9-6972-45B3-9696-0D7E33D6E6BB}" destId="{117E0D94-9690-456E-B5F8-012C4CE12700}" srcOrd="2" destOrd="0" presId="urn:microsoft.com/office/officeart/2018/2/layout/IconVerticalSolidList"/>
    <dgm:cxn modelId="{2933651F-1F82-4F6A-AF6A-8095573879EE}" type="presParOf" srcId="{A1C5DEC9-6972-45B3-9696-0D7E33D6E6BB}" destId="{BCE2667C-04B6-4607-962E-3AA3A5F625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027A4F-7E6B-4B64-AE3B-ADE0861F93C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2E655B-A493-4C5D-8768-177CA57B99A9}">
      <dgm:prSet/>
      <dgm:spPr/>
      <dgm:t>
        <a:bodyPr/>
        <a:lstStyle/>
        <a:p>
          <a:pPr>
            <a:lnSpc>
              <a:spcPct val="100000"/>
            </a:lnSpc>
          </a:pPr>
          <a:r>
            <a:rPr lang="en-CA" b="1"/>
            <a:t>Social Media Analytics </a:t>
          </a:r>
          <a:r>
            <a:rPr lang="en-CA"/>
            <a:t>is about collecting, measuring and analyzing engagements from various social media platforms to understand human behaviour.</a:t>
          </a:r>
          <a:endParaRPr lang="en-US"/>
        </a:p>
      </dgm:t>
    </dgm:pt>
    <dgm:pt modelId="{0A680738-557D-4D75-AA06-302BA8306DAA}" type="parTrans" cxnId="{74DFB2DB-3768-4105-9B8B-82BE90AC1673}">
      <dgm:prSet/>
      <dgm:spPr/>
      <dgm:t>
        <a:bodyPr/>
        <a:lstStyle/>
        <a:p>
          <a:endParaRPr lang="en-US"/>
        </a:p>
      </dgm:t>
    </dgm:pt>
    <dgm:pt modelId="{081B32F3-3EEA-45A8-89C6-88952F535145}" type="sibTrans" cxnId="{74DFB2DB-3768-4105-9B8B-82BE90AC1673}">
      <dgm:prSet/>
      <dgm:spPr/>
      <dgm:t>
        <a:bodyPr/>
        <a:lstStyle/>
        <a:p>
          <a:endParaRPr lang="en-US"/>
        </a:p>
      </dgm:t>
    </dgm:pt>
    <dgm:pt modelId="{2E2E0DF3-4810-4AAF-BE55-9D98476604EE}">
      <dgm:prSet/>
      <dgm:spPr/>
      <dgm:t>
        <a:bodyPr/>
        <a:lstStyle/>
        <a:p>
          <a:pPr>
            <a:lnSpc>
              <a:spcPct val="100000"/>
            </a:lnSpc>
          </a:pPr>
          <a:r>
            <a:rPr lang="en-CA" b="1" dirty="0"/>
            <a:t>Purpose</a:t>
          </a:r>
          <a:r>
            <a:rPr lang="en-CA" dirty="0"/>
            <a:t> is that provides insights into the fans’ interaction with Toronto FC content on various social media platforms and help Toronto FC to shape its strategies to improve engagement and reach.</a:t>
          </a:r>
          <a:endParaRPr lang="en-US" dirty="0"/>
        </a:p>
      </dgm:t>
    </dgm:pt>
    <dgm:pt modelId="{C5119E9B-7B2D-405B-9D6C-C87FB7FCB8AE}" type="parTrans" cxnId="{C9FDF379-488A-481A-85F7-33F5DDA29059}">
      <dgm:prSet/>
      <dgm:spPr/>
      <dgm:t>
        <a:bodyPr/>
        <a:lstStyle/>
        <a:p>
          <a:endParaRPr lang="en-US"/>
        </a:p>
      </dgm:t>
    </dgm:pt>
    <dgm:pt modelId="{12F391C6-195B-4D70-8CDB-B01B28F34BCE}" type="sibTrans" cxnId="{C9FDF379-488A-481A-85F7-33F5DDA29059}">
      <dgm:prSet/>
      <dgm:spPr/>
      <dgm:t>
        <a:bodyPr/>
        <a:lstStyle/>
        <a:p>
          <a:endParaRPr lang="en-US"/>
        </a:p>
      </dgm:t>
    </dgm:pt>
    <dgm:pt modelId="{2D3B01A6-5C37-4AEA-92FF-F30CC1DBCDDC}" type="pres">
      <dgm:prSet presAssocID="{11027A4F-7E6B-4B64-AE3B-ADE0861F93C3}" presName="root" presStyleCnt="0">
        <dgm:presLayoutVars>
          <dgm:dir/>
          <dgm:resizeHandles val="exact"/>
        </dgm:presLayoutVars>
      </dgm:prSet>
      <dgm:spPr/>
    </dgm:pt>
    <dgm:pt modelId="{0AF17631-DDD8-45BA-8C19-A4B682A876E9}" type="pres">
      <dgm:prSet presAssocID="{A82E655B-A493-4C5D-8768-177CA57B99A9}" presName="compNode" presStyleCnt="0"/>
      <dgm:spPr/>
    </dgm:pt>
    <dgm:pt modelId="{B9B52D97-C5CD-4821-98FF-08821E261C88}" type="pres">
      <dgm:prSet presAssocID="{A82E655B-A493-4C5D-8768-177CA57B99A9}" presName="bgRect" presStyleLbl="bgShp" presStyleIdx="0" presStyleCnt="2"/>
      <dgm:spPr/>
    </dgm:pt>
    <dgm:pt modelId="{722319CB-9FD7-4F6C-B99E-88E00F309210}" type="pres">
      <dgm:prSet presAssocID="{A82E655B-A493-4C5D-8768-177CA57B99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4D64689-030F-4E55-B3F4-2F6B6FAB94E8}" type="pres">
      <dgm:prSet presAssocID="{A82E655B-A493-4C5D-8768-177CA57B99A9}" presName="spaceRect" presStyleCnt="0"/>
      <dgm:spPr/>
    </dgm:pt>
    <dgm:pt modelId="{F7C86E91-2546-48E1-901A-EC33C552DF3F}" type="pres">
      <dgm:prSet presAssocID="{A82E655B-A493-4C5D-8768-177CA57B99A9}" presName="parTx" presStyleLbl="revTx" presStyleIdx="0" presStyleCnt="2">
        <dgm:presLayoutVars>
          <dgm:chMax val="0"/>
          <dgm:chPref val="0"/>
        </dgm:presLayoutVars>
      </dgm:prSet>
      <dgm:spPr/>
    </dgm:pt>
    <dgm:pt modelId="{AEAE80F1-D88C-4374-BEBC-C4CECEF366FB}" type="pres">
      <dgm:prSet presAssocID="{081B32F3-3EEA-45A8-89C6-88952F535145}" presName="sibTrans" presStyleCnt="0"/>
      <dgm:spPr/>
    </dgm:pt>
    <dgm:pt modelId="{4DF262EC-1AEF-47CD-AEFE-EA5DD47EDE47}" type="pres">
      <dgm:prSet presAssocID="{2E2E0DF3-4810-4AAF-BE55-9D98476604EE}" presName="compNode" presStyleCnt="0"/>
      <dgm:spPr/>
    </dgm:pt>
    <dgm:pt modelId="{E841EBE5-6E6A-4CF5-B66D-6CE03D6CCA10}" type="pres">
      <dgm:prSet presAssocID="{2E2E0DF3-4810-4AAF-BE55-9D98476604EE}" presName="bgRect" presStyleLbl="bgShp" presStyleIdx="1" presStyleCnt="2"/>
      <dgm:spPr/>
    </dgm:pt>
    <dgm:pt modelId="{6C851D65-D859-4871-9887-8D5B500D8784}" type="pres">
      <dgm:prSet presAssocID="{2E2E0DF3-4810-4AAF-BE55-9D98476604E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ccer"/>
        </a:ext>
      </dgm:extLst>
    </dgm:pt>
    <dgm:pt modelId="{5A2F8BC7-ACBC-4175-AD58-75678E39E43E}" type="pres">
      <dgm:prSet presAssocID="{2E2E0DF3-4810-4AAF-BE55-9D98476604EE}" presName="spaceRect" presStyleCnt="0"/>
      <dgm:spPr/>
    </dgm:pt>
    <dgm:pt modelId="{C2B275E5-4A52-4E50-96B8-59EF92F58F8D}" type="pres">
      <dgm:prSet presAssocID="{2E2E0DF3-4810-4AAF-BE55-9D98476604EE}" presName="parTx" presStyleLbl="revTx" presStyleIdx="1" presStyleCnt="2">
        <dgm:presLayoutVars>
          <dgm:chMax val="0"/>
          <dgm:chPref val="0"/>
        </dgm:presLayoutVars>
      </dgm:prSet>
      <dgm:spPr/>
    </dgm:pt>
  </dgm:ptLst>
  <dgm:cxnLst>
    <dgm:cxn modelId="{92F5A82C-C056-4D2A-B80F-8DC28E0497BC}" type="presOf" srcId="{A82E655B-A493-4C5D-8768-177CA57B99A9}" destId="{F7C86E91-2546-48E1-901A-EC33C552DF3F}" srcOrd="0" destOrd="0" presId="urn:microsoft.com/office/officeart/2018/2/layout/IconVerticalSolidList"/>
    <dgm:cxn modelId="{B8F64868-366F-438B-B0B1-EB8F3DA66EE4}" type="presOf" srcId="{11027A4F-7E6B-4B64-AE3B-ADE0861F93C3}" destId="{2D3B01A6-5C37-4AEA-92FF-F30CC1DBCDDC}" srcOrd="0" destOrd="0" presId="urn:microsoft.com/office/officeart/2018/2/layout/IconVerticalSolidList"/>
    <dgm:cxn modelId="{C9FDF379-488A-481A-85F7-33F5DDA29059}" srcId="{11027A4F-7E6B-4B64-AE3B-ADE0861F93C3}" destId="{2E2E0DF3-4810-4AAF-BE55-9D98476604EE}" srcOrd="1" destOrd="0" parTransId="{C5119E9B-7B2D-405B-9D6C-C87FB7FCB8AE}" sibTransId="{12F391C6-195B-4D70-8CDB-B01B28F34BCE}"/>
    <dgm:cxn modelId="{74DFB2DB-3768-4105-9B8B-82BE90AC1673}" srcId="{11027A4F-7E6B-4B64-AE3B-ADE0861F93C3}" destId="{A82E655B-A493-4C5D-8768-177CA57B99A9}" srcOrd="0" destOrd="0" parTransId="{0A680738-557D-4D75-AA06-302BA8306DAA}" sibTransId="{081B32F3-3EEA-45A8-89C6-88952F535145}"/>
    <dgm:cxn modelId="{818AA7E8-6AC5-4AF2-9AF8-E3827827C08F}" type="presOf" srcId="{2E2E0DF3-4810-4AAF-BE55-9D98476604EE}" destId="{C2B275E5-4A52-4E50-96B8-59EF92F58F8D}" srcOrd="0" destOrd="0" presId="urn:microsoft.com/office/officeart/2018/2/layout/IconVerticalSolidList"/>
    <dgm:cxn modelId="{9BCA4FA2-493F-4F3D-8F60-FCE642833251}" type="presParOf" srcId="{2D3B01A6-5C37-4AEA-92FF-F30CC1DBCDDC}" destId="{0AF17631-DDD8-45BA-8C19-A4B682A876E9}" srcOrd="0" destOrd="0" presId="urn:microsoft.com/office/officeart/2018/2/layout/IconVerticalSolidList"/>
    <dgm:cxn modelId="{532A50A1-83BC-4D90-89DD-714EEDFFDAFC}" type="presParOf" srcId="{0AF17631-DDD8-45BA-8C19-A4B682A876E9}" destId="{B9B52D97-C5CD-4821-98FF-08821E261C88}" srcOrd="0" destOrd="0" presId="urn:microsoft.com/office/officeart/2018/2/layout/IconVerticalSolidList"/>
    <dgm:cxn modelId="{C621C1E1-5CD5-4C2B-91F6-6AEC491469D4}" type="presParOf" srcId="{0AF17631-DDD8-45BA-8C19-A4B682A876E9}" destId="{722319CB-9FD7-4F6C-B99E-88E00F309210}" srcOrd="1" destOrd="0" presId="urn:microsoft.com/office/officeart/2018/2/layout/IconVerticalSolidList"/>
    <dgm:cxn modelId="{04D2263D-BABA-445A-9DEE-6425915FC5D2}" type="presParOf" srcId="{0AF17631-DDD8-45BA-8C19-A4B682A876E9}" destId="{C4D64689-030F-4E55-B3F4-2F6B6FAB94E8}" srcOrd="2" destOrd="0" presId="urn:microsoft.com/office/officeart/2018/2/layout/IconVerticalSolidList"/>
    <dgm:cxn modelId="{9F0D56D5-4780-427B-99E9-4C7ADC597D85}" type="presParOf" srcId="{0AF17631-DDD8-45BA-8C19-A4B682A876E9}" destId="{F7C86E91-2546-48E1-901A-EC33C552DF3F}" srcOrd="3" destOrd="0" presId="urn:microsoft.com/office/officeart/2018/2/layout/IconVerticalSolidList"/>
    <dgm:cxn modelId="{08AB0F0F-DFC5-4F5F-8C86-2998E195B3AC}" type="presParOf" srcId="{2D3B01A6-5C37-4AEA-92FF-F30CC1DBCDDC}" destId="{AEAE80F1-D88C-4374-BEBC-C4CECEF366FB}" srcOrd="1" destOrd="0" presId="urn:microsoft.com/office/officeart/2018/2/layout/IconVerticalSolidList"/>
    <dgm:cxn modelId="{67BC35E1-D7AB-48E1-A71D-C53B2723F8E0}" type="presParOf" srcId="{2D3B01A6-5C37-4AEA-92FF-F30CC1DBCDDC}" destId="{4DF262EC-1AEF-47CD-AEFE-EA5DD47EDE47}" srcOrd="2" destOrd="0" presId="urn:microsoft.com/office/officeart/2018/2/layout/IconVerticalSolidList"/>
    <dgm:cxn modelId="{BD8B0C51-EF8A-4D19-AA61-F7FE65E6742A}" type="presParOf" srcId="{4DF262EC-1AEF-47CD-AEFE-EA5DD47EDE47}" destId="{E841EBE5-6E6A-4CF5-B66D-6CE03D6CCA10}" srcOrd="0" destOrd="0" presId="urn:microsoft.com/office/officeart/2018/2/layout/IconVerticalSolidList"/>
    <dgm:cxn modelId="{1DB0176F-6D8E-4267-825F-D2FF14EB4BF6}" type="presParOf" srcId="{4DF262EC-1AEF-47CD-AEFE-EA5DD47EDE47}" destId="{6C851D65-D859-4871-9887-8D5B500D8784}" srcOrd="1" destOrd="0" presId="urn:microsoft.com/office/officeart/2018/2/layout/IconVerticalSolidList"/>
    <dgm:cxn modelId="{4BE68097-32B5-4A1C-A5A3-98B3CF4329CE}" type="presParOf" srcId="{4DF262EC-1AEF-47CD-AEFE-EA5DD47EDE47}" destId="{5A2F8BC7-ACBC-4175-AD58-75678E39E43E}" srcOrd="2" destOrd="0" presId="urn:microsoft.com/office/officeart/2018/2/layout/IconVerticalSolidList"/>
    <dgm:cxn modelId="{8B1D4F21-B639-478A-B22E-8B41A93D689A}" type="presParOf" srcId="{4DF262EC-1AEF-47CD-AEFE-EA5DD47EDE47}" destId="{C2B275E5-4A52-4E50-96B8-59EF92F58F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F2C4D8-E7EC-47EE-9A0A-A028BE30D604}"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D113584D-962E-4016-A994-3F0276F93FDC}">
      <dgm:prSet/>
      <dgm:spPr/>
      <dgm:t>
        <a:bodyPr/>
        <a:lstStyle/>
        <a:p>
          <a:pPr>
            <a:lnSpc>
              <a:spcPct val="100000"/>
            </a:lnSpc>
          </a:pPr>
          <a:r>
            <a:rPr lang="en-CA" b="1"/>
            <a:t>Data Collection</a:t>
          </a:r>
          <a:r>
            <a:rPr lang="en-CA"/>
            <a:t>: Allows data collection from various social media platforms in one place for a complete understanding of fans engagement across.</a:t>
          </a:r>
          <a:endParaRPr lang="en-US"/>
        </a:p>
      </dgm:t>
    </dgm:pt>
    <dgm:pt modelId="{A91BBD2F-FE54-4BFA-BCB5-EBC2888BC1E3}" type="parTrans" cxnId="{2DBA3F22-0313-4D3A-9C94-38F5F8626135}">
      <dgm:prSet/>
      <dgm:spPr/>
      <dgm:t>
        <a:bodyPr/>
        <a:lstStyle/>
        <a:p>
          <a:endParaRPr lang="en-US"/>
        </a:p>
      </dgm:t>
    </dgm:pt>
    <dgm:pt modelId="{050E7C43-C7BF-46B7-9672-2AE7CEA20DB2}" type="sibTrans" cxnId="{2DBA3F22-0313-4D3A-9C94-38F5F8626135}">
      <dgm:prSet/>
      <dgm:spPr/>
      <dgm:t>
        <a:bodyPr/>
        <a:lstStyle/>
        <a:p>
          <a:endParaRPr lang="en-US"/>
        </a:p>
      </dgm:t>
    </dgm:pt>
    <dgm:pt modelId="{F202E0C0-A4AE-4EBD-BA3F-9E7C10CD8146}">
      <dgm:prSet/>
      <dgm:spPr/>
      <dgm:t>
        <a:bodyPr/>
        <a:lstStyle/>
        <a:p>
          <a:pPr>
            <a:lnSpc>
              <a:spcPct val="100000"/>
            </a:lnSpc>
          </a:pPr>
          <a:r>
            <a:rPr lang="en-CA" b="1"/>
            <a:t>Deep Analytics</a:t>
          </a:r>
          <a:r>
            <a:rPr lang="en-CA"/>
            <a:t>: Understand the sentiments, demographics, behaviours beyond basic likes and shares. Then predict using machine learning or AI.</a:t>
          </a:r>
          <a:endParaRPr lang="en-US"/>
        </a:p>
      </dgm:t>
    </dgm:pt>
    <dgm:pt modelId="{F0496D7C-D5B5-4C75-AE50-230789662E36}" type="parTrans" cxnId="{BEC7B7D0-DA02-4717-AE7F-58F852DCF10A}">
      <dgm:prSet/>
      <dgm:spPr/>
      <dgm:t>
        <a:bodyPr/>
        <a:lstStyle/>
        <a:p>
          <a:endParaRPr lang="en-US"/>
        </a:p>
      </dgm:t>
    </dgm:pt>
    <dgm:pt modelId="{1338C693-4ACF-4A60-A45D-4861D0F82624}" type="sibTrans" cxnId="{BEC7B7D0-DA02-4717-AE7F-58F852DCF10A}">
      <dgm:prSet/>
      <dgm:spPr/>
      <dgm:t>
        <a:bodyPr/>
        <a:lstStyle/>
        <a:p>
          <a:endParaRPr lang="en-US"/>
        </a:p>
      </dgm:t>
    </dgm:pt>
    <dgm:pt modelId="{03598660-868C-41A0-B487-D0A0EB858ADA}">
      <dgm:prSet/>
      <dgm:spPr/>
      <dgm:t>
        <a:bodyPr/>
        <a:lstStyle/>
        <a:p>
          <a:pPr>
            <a:lnSpc>
              <a:spcPct val="100000"/>
            </a:lnSpc>
          </a:pPr>
          <a:r>
            <a:rPr lang="en-CA" b="1"/>
            <a:t>Real Time tracking</a:t>
          </a:r>
          <a:r>
            <a:rPr lang="en-CA"/>
            <a:t>: During matches can monitor fan interactions and trends and help to adapt to marketing strategies on real-time data.</a:t>
          </a:r>
          <a:endParaRPr lang="en-US"/>
        </a:p>
      </dgm:t>
    </dgm:pt>
    <dgm:pt modelId="{F6DE0EB1-ABB1-40DB-8E65-896BFCA41968}" type="parTrans" cxnId="{CE6AC86B-F54F-4FB7-B83D-89CF3D816449}">
      <dgm:prSet/>
      <dgm:spPr/>
      <dgm:t>
        <a:bodyPr/>
        <a:lstStyle/>
        <a:p>
          <a:endParaRPr lang="en-US"/>
        </a:p>
      </dgm:t>
    </dgm:pt>
    <dgm:pt modelId="{AA57D380-5C0C-447F-8E94-2175AE80E3C3}" type="sibTrans" cxnId="{CE6AC86B-F54F-4FB7-B83D-89CF3D816449}">
      <dgm:prSet/>
      <dgm:spPr/>
      <dgm:t>
        <a:bodyPr/>
        <a:lstStyle/>
        <a:p>
          <a:endParaRPr lang="en-US"/>
        </a:p>
      </dgm:t>
    </dgm:pt>
    <dgm:pt modelId="{C22F5673-AE98-42EC-8910-9571800F2324}">
      <dgm:prSet/>
      <dgm:spPr/>
      <dgm:t>
        <a:bodyPr/>
        <a:lstStyle/>
        <a:p>
          <a:pPr>
            <a:lnSpc>
              <a:spcPct val="100000"/>
            </a:lnSpc>
          </a:pPr>
          <a:r>
            <a:rPr lang="en-CA" b="1"/>
            <a:t>Competitive Analysis</a:t>
          </a:r>
          <a:r>
            <a:rPr lang="en-CA"/>
            <a:t>: Ability to compare Toronto FC’s performance with competitors, identify opportunities based on competitive performance to gauge relative success</a:t>
          </a:r>
          <a:endParaRPr lang="en-US"/>
        </a:p>
      </dgm:t>
    </dgm:pt>
    <dgm:pt modelId="{3393D054-2512-4428-96BF-78C9B0F67046}" type="parTrans" cxnId="{AE9673CE-12AE-4D74-976F-A811ECC2E27C}">
      <dgm:prSet/>
      <dgm:spPr/>
      <dgm:t>
        <a:bodyPr/>
        <a:lstStyle/>
        <a:p>
          <a:endParaRPr lang="en-US"/>
        </a:p>
      </dgm:t>
    </dgm:pt>
    <dgm:pt modelId="{DD726085-BAEB-439D-B54D-D2BFF03BE5BD}" type="sibTrans" cxnId="{AE9673CE-12AE-4D74-976F-A811ECC2E27C}">
      <dgm:prSet/>
      <dgm:spPr/>
      <dgm:t>
        <a:bodyPr/>
        <a:lstStyle/>
        <a:p>
          <a:endParaRPr lang="en-US"/>
        </a:p>
      </dgm:t>
    </dgm:pt>
    <dgm:pt modelId="{EFDF7730-E3B3-4412-92EE-F01675C473CF}" type="pres">
      <dgm:prSet presAssocID="{9FF2C4D8-E7EC-47EE-9A0A-A028BE30D604}" presName="root" presStyleCnt="0">
        <dgm:presLayoutVars>
          <dgm:dir/>
          <dgm:resizeHandles val="exact"/>
        </dgm:presLayoutVars>
      </dgm:prSet>
      <dgm:spPr/>
    </dgm:pt>
    <dgm:pt modelId="{CB3DF97C-D864-48B3-B1DD-9CFD58FAE3EA}" type="pres">
      <dgm:prSet presAssocID="{D113584D-962E-4016-A994-3F0276F93FDC}" presName="compNode" presStyleCnt="0"/>
      <dgm:spPr/>
    </dgm:pt>
    <dgm:pt modelId="{507F2EBF-4269-4AC2-9813-F845976C9EA0}" type="pres">
      <dgm:prSet presAssocID="{D113584D-962E-4016-A994-3F0276F93FDC}" presName="bgRect" presStyleLbl="bgShp" presStyleIdx="0" presStyleCnt="4"/>
      <dgm:spPr/>
    </dgm:pt>
    <dgm:pt modelId="{AC4B8411-CA54-4388-8CA0-BF2F44B0C636}" type="pres">
      <dgm:prSet presAssocID="{D113584D-962E-4016-A994-3F0276F93F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CD5765F1-8FEE-4034-BF5F-2C26A793635D}" type="pres">
      <dgm:prSet presAssocID="{D113584D-962E-4016-A994-3F0276F93FDC}" presName="spaceRect" presStyleCnt="0"/>
      <dgm:spPr/>
    </dgm:pt>
    <dgm:pt modelId="{C1329AA5-CE1A-4754-8128-A0EC63005421}" type="pres">
      <dgm:prSet presAssocID="{D113584D-962E-4016-A994-3F0276F93FDC}" presName="parTx" presStyleLbl="revTx" presStyleIdx="0" presStyleCnt="4">
        <dgm:presLayoutVars>
          <dgm:chMax val="0"/>
          <dgm:chPref val="0"/>
        </dgm:presLayoutVars>
      </dgm:prSet>
      <dgm:spPr/>
    </dgm:pt>
    <dgm:pt modelId="{12D8DEC3-49DA-4CEB-BA20-E037B1606D43}" type="pres">
      <dgm:prSet presAssocID="{050E7C43-C7BF-46B7-9672-2AE7CEA20DB2}" presName="sibTrans" presStyleCnt="0"/>
      <dgm:spPr/>
    </dgm:pt>
    <dgm:pt modelId="{287B905E-6A89-4E9B-943A-65C08B0CFE12}" type="pres">
      <dgm:prSet presAssocID="{F202E0C0-A4AE-4EBD-BA3F-9E7C10CD8146}" presName="compNode" presStyleCnt="0"/>
      <dgm:spPr/>
    </dgm:pt>
    <dgm:pt modelId="{1B6F3DF3-ADAB-4475-AA6D-F9614A867D56}" type="pres">
      <dgm:prSet presAssocID="{F202E0C0-A4AE-4EBD-BA3F-9E7C10CD8146}" presName="bgRect" presStyleLbl="bgShp" presStyleIdx="1" presStyleCnt="4"/>
      <dgm:spPr/>
    </dgm:pt>
    <dgm:pt modelId="{0C399F90-9C58-4605-8BCC-4A0773024EF1}" type="pres">
      <dgm:prSet presAssocID="{F202E0C0-A4AE-4EBD-BA3F-9E7C10CD81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ing Cards"/>
        </a:ext>
      </dgm:extLst>
    </dgm:pt>
    <dgm:pt modelId="{1181ABCF-6D72-4C08-BD66-3C14B334E95E}" type="pres">
      <dgm:prSet presAssocID="{F202E0C0-A4AE-4EBD-BA3F-9E7C10CD8146}" presName="spaceRect" presStyleCnt="0"/>
      <dgm:spPr/>
    </dgm:pt>
    <dgm:pt modelId="{6E43414C-71CF-4BB5-B1DF-A4B008263A9D}" type="pres">
      <dgm:prSet presAssocID="{F202E0C0-A4AE-4EBD-BA3F-9E7C10CD8146}" presName="parTx" presStyleLbl="revTx" presStyleIdx="1" presStyleCnt="4">
        <dgm:presLayoutVars>
          <dgm:chMax val="0"/>
          <dgm:chPref val="0"/>
        </dgm:presLayoutVars>
      </dgm:prSet>
      <dgm:spPr/>
    </dgm:pt>
    <dgm:pt modelId="{AD77476B-47BD-4014-8045-F542EB9372EE}" type="pres">
      <dgm:prSet presAssocID="{1338C693-4ACF-4A60-A45D-4861D0F82624}" presName="sibTrans" presStyleCnt="0"/>
      <dgm:spPr/>
    </dgm:pt>
    <dgm:pt modelId="{40E5CA6B-65D8-48C0-8E8B-A29C0D06D929}" type="pres">
      <dgm:prSet presAssocID="{03598660-868C-41A0-B487-D0A0EB858ADA}" presName="compNode" presStyleCnt="0"/>
      <dgm:spPr/>
    </dgm:pt>
    <dgm:pt modelId="{1FD2229E-5BCD-44B1-9FAF-59FDEB8B9612}" type="pres">
      <dgm:prSet presAssocID="{03598660-868C-41A0-B487-D0A0EB858ADA}" presName="bgRect" presStyleLbl="bgShp" presStyleIdx="2" presStyleCnt="4"/>
      <dgm:spPr/>
    </dgm:pt>
    <dgm:pt modelId="{F1E08114-6EEB-4120-B834-730F8D7A3C26}" type="pres">
      <dgm:prSet presAssocID="{03598660-868C-41A0-B487-D0A0EB858AD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4349116E-5428-47E9-BA67-AF333B8D4C4E}" type="pres">
      <dgm:prSet presAssocID="{03598660-868C-41A0-B487-D0A0EB858ADA}" presName="spaceRect" presStyleCnt="0"/>
      <dgm:spPr/>
    </dgm:pt>
    <dgm:pt modelId="{ED630688-4EE5-4281-B634-812204F8D547}" type="pres">
      <dgm:prSet presAssocID="{03598660-868C-41A0-B487-D0A0EB858ADA}" presName="parTx" presStyleLbl="revTx" presStyleIdx="2" presStyleCnt="4">
        <dgm:presLayoutVars>
          <dgm:chMax val="0"/>
          <dgm:chPref val="0"/>
        </dgm:presLayoutVars>
      </dgm:prSet>
      <dgm:spPr/>
    </dgm:pt>
    <dgm:pt modelId="{09ABB093-2592-4835-B7BD-07DE59CCE0A5}" type="pres">
      <dgm:prSet presAssocID="{AA57D380-5C0C-447F-8E94-2175AE80E3C3}" presName="sibTrans" presStyleCnt="0"/>
      <dgm:spPr/>
    </dgm:pt>
    <dgm:pt modelId="{025DF7BB-7A49-4A87-8593-4618142DE89A}" type="pres">
      <dgm:prSet presAssocID="{C22F5673-AE98-42EC-8910-9571800F2324}" presName="compNode" presStyleCnt="0"/>
      <dgm:spPr/>
    </dgm:pt>
    <dgm:pt modelId="{32C7C08D-A867-4CA7-971D-83309C79C698}" type="pres">
      <dgm:prSet presAssocID="{C22F5673-AE98-42EC-8910-9571800F2324}" presName="bgRect" presStyleLbl="bgShp" presStyleIdx="3" presStyleCnt="4"/>
      <dgm:spPr/>
    </dgm:pt>
    <dgm:pt modelId="{3D1A05A9-7A70-441C-B3FF-7186135719CD}" type="pres">
      <dgm:prSet presAssocID="{C22F5673-AE98-42EC-8910-9571800F23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DF402140-FC9A-4FD7-A626-D9010A006184}" type="pres">
      <dgm:prSet presAssocID="{C22F5673-AE98-42EC-8910-9571800F2324}" presName="spaceRect" presStyleCnt="0"/>
      <dgm:spPr/>
    </dgm:pt>
    <dgm:pt modelId="{4A76CBA5-450C-47B6-9C43-BBEC4434861D}" type="pres">
      <dgm:prSet presAssocID="{C22F5673-AE98-42EC-8910-9571800F2324}" presName="parTx" presStyleLbl="revTx" presStyleIdx="3" presStyleCnt="4">
        <dgm:presLayoutVars>
          <dgm:chMax val="0"/>
          <dgm:chPref val="0"/>
        </dgm:presLayoutVars>
      </dgm:prSet>
      <dgm:spPr/>
    </dgm:pt>
  </dgm:ptLst>
  <dgm:cxnLst>
    <dgm:cxn modelId="{2DBA3F22-0313-4D3A-9C94-38F5F8626135}" srcId="{9FF2C4D8-E7EC-47EE-9A0A-A028BE30D604}" destId="{D113584D-962E-4016-A994-3F0276F93FDC}" srcOrd="0" destOrd="0" parTransId="{A91BBD2F-FE54-4BFA-BCB5-EBC2888BC1E3}" sibTransId="{050E7C43-C7BF-46B7-9672-2AE7CEA20DB2}"/>
    <dgm:cxn modelId="{774F4749-F627-43F0-9020-2E7AD06878A5}" type="presOf" srcId="{D113584D-962E-4016-A994-3F0276F93FDC}" destId="{C1329AA5-CE1A-4754-8128-A0EC63005421}" srcOrd="0" destOrd="0" presId="urn:microsoft.com/office/officeart/2018/2/layout/IconVerticalSolidList"/>
    <dgm:cxn modelId="{CE6AC86B-F54F-4FB7-B83D-89CF3D816449}" srcId="{9FF2C4D8-E7EC-47EE-9A0A-A028BE30D604}" destId="{03598660-868C-41A0-B487-D0A0EB858ADA}" srcOrd="2" destOrd="0" parTransId="{F6DE0EB1-ABB1-40DB-8E65-896BFCA41968}" sibTransId="{AA57D380-5C0C-447F-8E94-2175AE80E3C3}"/>
    <dgm:cxn modelId="{51C0E498-D123-4AA6-9F39-3D1B1EB3BB47}" type="presOf" srcId="{03598660-868C-41A0-B487-D0A0EB858ADA}" destId="{ED630688-4EE5-4281-B634-812204F8D547}" srcOrd="0" destOrd="0" presId="urn:microsoft.com/office/officeart/2018/2/layout/IconVerticalSolidList"/>
    <dgm:cxn modelId="{D38A5BA7-853C-4222-95B9-CBA5F45DBF00}" type="presOf" srcId="{F202E0C0-A4AE-4EBD-BA3F-9E7C10CD8146}" destId="{6E43414C-71CF-4BB5-B1DF-A4B008263A9D}" srcOrd="0" destOrd="0" presId="urn:microsoft.com/office/officeart/2018/2/layout/IconVerticalSolidList"/>
    <dgm:cxn modelId="{E7CE9BBB-E029-4339-AD43-E33644A8A1CB}" type="presOf" srcId="{C22F5673-AE98-42EC-8910-9571800F2324}" destId="{4A76CBA5-450C-47B6-9C43-BBEC4434861D}" srcOrd="0" destOrd="0" presId="urn:microsoft.com/office/officeart/2018/2/layout/IconVerticalSolidList"/>
    <dgm:cxn modelId="{AE9673CE-12AE-4D74-976F-A811ECC2E27C}" srcId="{9FF2C4D8-E7EC-47EE-9A0A-A028BE30D604}" destId="{C22F5673-AE98-42EC-8910-9571800F2324}" srcOrd="3" destOrd="0" parTransId="{3393D054-2512-4428-96BF-78C9B0F67046}" sibTransId="{DD726085-BAEB-439D-B54D-D2BFF03BE5BD}"/>
    <dgm:cxn modelId="{BEC7B7D0-DA02-4717-AE7F-58F852DCF10A}" srcId="{9FF2C4D8-E7EC-47EE-9A0A-A028BE30D604}" destId="{F202E0C0-A4AE-4EBD-BA3F-9E7C10CD8146}" srcOrd="1" destOrd="0" parTransId="{F0496D7C-D5B5-4C75-AE50-230789662E36}" sibTransId="{1338C693-4ACF-4A60-A45D-4861D0F82624}"/>
    <dgm:cxn modelId="{8C34A6EA-CEB3-4898-9578-A21F491D51C9}" type="presOf" srcId="{9FF2C4D8-E7EC-47EE-9A0A-A028BE30D604}" destId="{EFDF7730-E3B3-4412-92EE-F01675C473CF}" srcOrd="0" destOrd="0" presId="urn:microsoft.com/office/officeart/2018/2/layout/IconVerticalSolidList"/>
    <dgm:cxn modelId="{29554F41-4F09-4AEB-8567-F80FAF0849C8}" type="presParOf" srcId="{EFDF7730-E3B3-4412-92EE-F01675C473CF}" destId="{CB3DF97C-D864-48B3-B1DD-9CFD58FAE3EA}" srcOrd="0" destOrd="0" presId="urn:microsoft.com/office/officeart/2018/2/layout/IconVerticalSolidList"/>
    <dgm:cxn modelId="{886BDEE2-171D-429C-AB7A-B1DC33DA1509}" type="presParOf" srcId="{CB3DF97C-D864-48B3-B1DD-9CFD58FAE3EA}" destId="{507F2EBF-4269-4AC2-9813-F845976C9EA0}" srcOrd="0" destOrd="0" presId="urn:microsoft.com/office/officeart/2018/2/layout/IconVerticalSolidList"/>
    <dgm:cxn modelId="{ED459748-7084-4EC3-9C06-6266649B094C}" type="presParOf" srcId="{CB3DF97C-D864-48B3-B1DD-9CFD58FAE3EA}" destId="{AC4B8411-CA54-4388-8CA0-BF2F44B0C636}" srcOrd="1" destOrd="0" presId="urn:microsoft.com/office/officeart/2018/2/layout/IconVerticalSolidList"/>
    <dgm:cxn modelId="{4A03B648-BF19-4607-94B7-9616EFFC5E47}" type="presParOf" srcId="{CB3DF97C-D864-48B3-B1DD-9CFD58FAE3EA}" destId="{CD5765F1-8FEE-4034-BF5F-2C26A793635D}" srcOrd="2" destOrd="0" presId="urn:microsoft.com/office/officeart/2018/2/layout/IconVerticalSolidList"/>
    <dgm:cxn modelId="{BE1F739B-872A-4C24-A34B-BB0CE6B45C32}" type="presParOf" srcId="{CB3DF97C-D864-48B3-B1DD-9CFD58FAE3EA}" destId="{C1329AA5-CE1A-4754-8128-A0EC63005421}" srcOrd="3" destOrd="0" presId="urn:microsoft.com/office/officeart/2018/2/layout/IconVerticalSolidList"/>
    <dgm:cxn modelId="{6136A3EB-5A85-43B8-8765-DF25564C2D63}" type="presParOf" srcId="{EFDF7730-E3B3-4412-92EE-F01675C473CF}" destId="{12D8DEC3-49DA-4CEB-BA20-E037B1606D43}" srcOrd="1" destOrd="0" presId="urn:microsoft.com/office/officeart/2018/2/layout/IconVerticalSolidList"/>
    <dgm:cxn modelId="{51D9910F-5154-4F92-86BF-EE46CB6D6A29}" type="presParOf" srcId="{EFDF7730-E3B3-4412-92EE-F01675C473CF}" destId="{287B905E-6A89-4E9B-943A-65C08B0CFE12}" srcOrd="2" destOrd="0" presId="urn:microsoft.com/office/officeart/2018/2/layout/IconVerticalSolidList"/>
    <dgm:cxn modelId="{C5282AD8-F130-4BC0-9F1D-C0C87E7D435E}" type="presParOf" srcId="{287B905E-6A89-4E9B-943A-65C08B0CFE12}" destId="{1B6F3DF3-ADAB-4475-AA6D-F9614A867D56}" srcOrd="0" destOrd="0" presId="urn:microsoft.com/office/officeart/2018/2/layout/IconVerticalSolidList"/>
    <dgm:cxn modelId="{C828CB02-CC07-43EC-AA34-BA108C615758}" type="presParOf" srcId="{287B905E-6A89-4E9B-943A-65C08B0CFE12}" destId="{0C399F90-9C58-4605-8BCC-4A0773024EF1}" srcOrd="1" destOrd="0" presId="urn:microsoft.com/office/officeart/2018/2/layout/IconVerticalSolidList"/>
    <dgm:cxn modelId="{62D4B944-0A3C-4C30-99C5-817F5E85506D}" type="presParOf" srcId="{287B905E-6A89-4E9B-943A-65C08B0CFE12}" destId="{1181ABCF-6D72-4C08-BD66-3C14B334E95E}" srcOrd="2" destOrd="0" presId="urn:microsoft.com/office/officeart/2018/2/layout/IconVerticalSolidList"/>
    <dgm:cxn modelId="{D0451EEB-1538-4131-A0F8-DEB9CC0BB1C8}" type="presParOf" srcId="{287B905E-6A89-4E9B-943A-65C08B0CFE12}" destId="{6E43414C-71CF-4BB5-B1DF-A4B008263A9D}" srcOrd="3" destOrd="0" presId="urn:microsoft.com/office/officeart/2018/2/layout/IconVerticalSolidList"/>
    <dgm:cxn modelId="{1AE59F1C-B143-4DD5-9E1D-668C2E0F8059}" type="presParOf" srcId="{EFDF7730-E3B3-4412-92EE-F01675C473CF}" destId="{AD77476B-47BD-4014-8045-F542EB9372EE}" srcOrd="3" destOrd="0" presId="urn:microsoft.com/office/officeart/2018/2/layout/IconVerticalSolidList"/>
    <dgm:cxn modelId="{62AC3A08-CCD8-45CB-A28D-BFC52A546BE4}" type="presParOf" srcId="{EFDF7730-E3B3-4412-92EE-F01675C473CF}" destId="{40E5CA6B-65D8-48C0-8E8B-A29C0D06D929}" srcOrd="4" destOrd="0" presId="urn:microsoft.com/office/officeart/2018/2/layout/IconVerticalSolidList"/>
    <dgm:cxn modelId="{C87DD083-6479-45CD-AC0C-D7C0C0178BF4}" type="presParOf" srcId="{40E5CA6B-65D8-48C0-8E8B-A29C0D06D929}" destId="{1FD2229E-5BCD-44B1-9FAF-59FDEB8B9612}" srcOrd="0" destOrd="0" presId="urn:microsoft.com/office/officeart/2018/2/layout/IconVerticalSolidList"/>
    <dgm:cxn modelId="{598A68F6-8C84-4655-A9C1-2FC7C08080F8}" type="presParOf" srcId="{40E5CA6B-65D8-48C0-8E8B-A29C0D06D929}" destId="{F1E08114-6EEB-4120-B834-730F8D7A3C26}" srcOrd="1" destOrd="0" presId="urn:microsoft.com/office/officeart/2018/2/layout/IconVerticalSolidList"/>
    <dgm:cxn modelId="{3A9A2202-2A51-4467-89CD-27E504D8D4EB}" type="presParOf" srcId="{40E5CA6B-65D8-48C0-8E8B-A29C0D06D929}" destId="{4349116E-5428-47E9-BA67-AF333B8D4C4E}" srcOrd="2" destOrd="0" presId="urn:microsoft.com/office/officeart/2018/2/layout/IconVerticalSolidList"/>
    <dgm:cxn modelId="{E47EE015-E75E-46DE-84D6-DCB68505DD35}" type="presParOf" srcId="{40E5CA6B-65D8-48C0-8E8B-A29C0D06D929}" destId="{ED630688-4EE5-4281-B634-812204F8D547}" srcOrd="3" destOrd="0" presId="urn:microsoft.com/office/officeart/2018/2/layout/IconVerticalSolidList"/>
    <dgm:cxn modelId="{33417DD0-C7C5-4AA4-8E44-374915B81D4D}" type="presParOf" srcId="{EFDF7730-E3B3-4412-92EE-F01675C473CF}" destId="{09ABB093-2592-4835-B7BD-07DE59CCE0A5}" srcOrd="5" destOrd="0" presId="urn:microsoft.com/office/officeart/2018/2/layout/IconVerticalSolidList"/>
    <dgm:cxn modelId="{54CA8657-4C7C-4C15-B2C6-030EAAE1B39B}" type="presParOf" srcId="{EFDF7730-E3B3-4412-92EE-F01675C473CF}" destId="{025DF7BB-7A49-4A87-8593-4618142DE89A}" srcOrd="6" destOrd="0" presId="urn:microsoft.com/office/officeart/2018/2/layout/IconVerticalSolidList"/>
    <dgm:cxn modelId="{A818B76B-0D73-4580-9450-F23679D2620A}" type="presParOf" srcId="{025DF7BB-7A49-4A87-8593-4618142DE89A}" destId="{32C7C08D-A867-4CA7-971D-83309C79C698}" srcOrd="0" destOrd="0" presId="urn:microsoft.com/office/officeart/2018/2/layout/IconVerticalSolidList"/>
    <dgm:cxn modelId="{A6E2AADA-BA9A-447E-A2B2-E96E43F68638}" type="presParOf" srcId="{025DF7BB-7A49-4A87-8593-4618142DE89A}" destId="{3D1A05A9-7A70-441C-B3FF-7186135719CD}" srcOrd="1" destOrd="0" presId="urn:microsoft.com/office/officeart/2018/2/layout/IconVerticalSolidList"/>
    <dgm:cxn modelId="{44030E74-E231-4E75-86C9-A165D0124DEB}" type="presParOf" srcId="{025DF7BB-7A49-4A87-8593-4618142DE89A}" destId="{DF402140-FC9A-4FD7-A626-D9010A006184}" srcOrd="2" destOrd="0" presId="urn:microsoft.com/office/officeart/2018/2/layout/IconVerticalSolidList"/>
    <dgm:cxn modelId="{BEA18018-FAD7-4249-9218-11F87AECFE37}" type="presParOf" srcId="{025DF7BB-7A49-4A87-8593-4618142DE89A}" destId="{4A76CBA5-450C-47B6-9C43-BBEC443486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C7610C-3AEC-4466-93E6-D010A18F820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E7F558C-A73A-4154-A036-95F7079B7890}">
      <dgm:prSet/>
      <dgm:spPr/>
      <dgm:t>
        <a:bodyPr/>
        <a:lstStyle/>
        <a:p>
          <a:pPr algn="just">
            <a:lnSpc>
              <a:spcPct val="100000"/>
            </a:lnSpc>
          </a:pPr>
          <a:r>
            <a:rPr lang="en-CA" b="1" dirty="0"/>
            <a:t>Buffer</a:t>
          </a:r>
          <a:r>
            <a:rPr lang="en-CA" dirty="0"/>
            <a:t> would be ideal for Toronto FC for simple tools to monitor and manage posts and fans interactions.</a:t>
          </a:r>
          <a:endParaRPr lang="en-US" dirty="0"/>
        </a:p>
      </dgm:t>
    </dgm:pt>
    <dgm:pt modelId="{EED562AA-3E09-46F4-8C0F-B08ECEAAE002}" type="parTrans" cxnId="{9D407487-6DDB-484C-A5A2-BFE5486C0412}">
      <dgm:prSet/>
      <dgm:spPr/>
      <dgm:t>
        <a:bodyPr/>
        <a:lstStyle/>
        <a:p>
          <a:endParaRPr lang="en-US"/>
        </a:p>
      </dgm:t>
    </dgm:pt>
    <dgm:pt modelId="{26A786D9-C0BD-4D82-91AE-A50337B2728A}" type="sibTrans" cxnId="{9D407487-6DDB-484C-A5A2-BFE5486C0412}">
      <dgm:prSet/>
      <dgm:spPr/>
      <dgm:t>
        <a:bodyPr/>
        <a:lstStyle/>
        <a:p>
          <a:endParaRPr lang="en-US"/>
        </a:p>
      </dgm:t>
    </dgm:pt>
    <dgm:pt modelId="{7F0D5084-FED7-4E39-BAB1-71C81CE9D870}">
      <dgm:prSet/>
      <dgm:spPr/>
      <dgm:t>
        <a:bodyPr/>
        <a:lstStyle/>
        <a:p>
          <a:pPr algn="just">
            <a:lnSpc>
              <a:spcPct val="100000"/>
            </a:lnSpc>
          </a:pPr>
          <a:r>
            <a:rPr lang="en-CA" b="1" dirty="0"/>
            <a:t>Buffer</a:t>
          </a:r>
          <a:r>
            <a:rPr lang="en-CA" dirty="0"/>
            <a:t> tracks performance metrics like comments, shares on post. Can schedule content across various social media platforms and can provide insights on best time to post.</a:t>
          </a:r>
          <a:endParaRPr lang="en-US" dirty="0"/>
        </a:p>
      </dgm:t>
    </dgm:pt>
    <dgm:pt modelId="{82E373C1-72A0-49E7-828D-54BE48AA88DE}" type="parTrans" cxnId="{AD869D82-BB17-45E4-9660-5A93C37B2E88}">
      <dgm:prSet/>
      <dgm:spPr/>
      <dgm:t>
        <a:bodyPr/>
        <a:lstStyle/>
        <a:p>
          <a:endParaRPr lang="en-US"/>
        </a:p>
      </dgm:t>
    </dgm:pt>
    <dgm:pt modelId="{3B3C434D-D90F-4724-B27C-2D1B146CB7D0}" type="sibTrans" cxnId="{AD869D82-BB17-45E4-9660-5A93C37B2E88}">
      <dgm:prSet/>
      <dgm:spPr/>
      <dgm:t>
        <a:bodyPr/>
        <a:lstStyle/>
        <a:p>
          <a:endParaRPr lang="en-US"/>
        </a:p>
      </dgm:t>
    </dgm:pt>
    <dgm:pt modelId="{12329CA8-B97C-41EC-B1CB-187A997E6644}">
      <dgm:prSet/>
      <dgm:spPr/>
      <dgm:t>
        <a:bodyPr/>
        <a:lstStyle/>
        <a:p>
          <a:pPr algn="just">
            <a:lnSpc>
              <a:spcPct val="100000"/>
            </a:lnSpc>
          </a:pPr>
          <a:r>
            <a:rPr lang="en-CA" b="1" dirty="0"/>
            <a:t>Buffer </a:t>
          </a:r>
          <a:r>
            <a:rPr lang="en-CA" dirty="0"/>
            <a:t>free plan supports limited account and basic analytics which is sufficient for small campaigns.</a:t>
          </a:r>
          <a:endParaRPr lang="en-US" dirty="0"/>
        </a:p>
      </dgm:t>
    </dgm:pt>
    <dgm:pt modelId="{A400DC04-3A96-4605-A8D5-582EE8034A7C}" type="parTrans" cxnId="{FDADCEF6-857B-48CD-A2CC-B00E2FF42651}">
      <dgm:prSet/>
      <dgm:spPr/>
      <dgm:t>
        <a:bodyPr/>
        <a:lstStyle/>
        <a:p>
          <a:endParaRPr lang="en-US"/>
        </a:p>
      </dgm:t>
    </dgm:pt>
    <dgm:pt modelId="{1C942A1F-80F2-4E66-9172-E0F27954E3A3}" type="sibTrans" cxnId="{FDADCEF6-857B-48CD-A2CC-B00E2FF42651}">
      <dgm:prSet/>
      <dgm:spPr/>
      <dgm:t>
        <a:bodyPr/>
        <a:lstStyle/>
        <a:p>
          <a:endParaRPr lang="en-US"/>
        </a:p>
      </dgm:t>
    </dgm:pt>
    <dgm:pt modelId="{B9A03E7A-6B83-4E01-9D61-89F2ADFFB969}" type="pres">
      <dgm:prSet presAssocID="{29C7610C-3AEC-4466-93E6-D010A18F820E}" presName="root" presStyleCnt="0">
        <dgm:presLayoutVars>
          <dgm:dir/>
          <dgm:resizeHandles val="exact"/>
        </dgm:presLayoutVars>
      </dgm:prSet>
      <dgm:spPr/>
    </dgm:pt>
    <dgm:pt modelId="{37AB92C2-6681-4C15-A961-C84C839724F2}" type="pres">
      <dgm:prSet presAssocID="{AE7F558C-A73A-4154-A036-95F7079B7890}" presName="compNode" presStyleCnt="0"/>
      <dgm:spPr/>
    </dgm:pt>
    <dgm:pt modelId="{0BD82DE3-7CF4-453D-B64B-F66DCA0DCCE8}" type="pres">
      <dgm:prSet presAssocID="{AE7F558C-A73A-4154-A036-95F7079B78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are With Person"/>
        </a:ext>
      </dgm:extLst>
    </dgm:pt>
    <dgm:pt modelId="{421EA3EF-84C2-4F35-B755-DF12AB749A8E}" type="pres">
      <dgm:prSet presAssocID="{AE7F558C-A73A-4154-A036-95F7079B7890}" presName="spaceRect" presStyleCnt="0"/>
      <dgm:spPr/>
    </dgm:pt>
    <dgm:pt modelId="{3A93DC80-3EAA-4EE7-8048-E48A0F51D253}" type="pres">
      <dgm:prSet presAssocID="{AE7F558C-A73A-4154-A036-95F7079B7890}" presName="textRect" presStyleLbl="revTx" presStyleIdx="0" presStyleCnt="3">
        <dgm:presLayoutVars>
          <dgm:chMax val="1"/>
          <dgm:chPref val="1"/>
        </dgm:presLayoutVars>
      </dgm:prSet>
      <dgm:spPr/>
    </dgm:pt>
    <dgm:pt modelId="{86585A4D-715B-478E-B9E0-6EA15ABA3C95}" type="pres">
      <dgm:prSet presAssocID="{26A786D9-C0BD-4D82-91AE-A50337B2728A}" presName="sibTrans" presStyleCnt="0"/>
      <dgm:spPr/>
    </dgm:pt>
    <dgm:pt modelId="{B2306F15-A6CB-4999-B19A-4B2DBFC15338}" type="pres">
      <dgm:prSet presAssocID="{7F0D5084-FED7-4E39-BAB1-71C81CE9D870}" presName="compNode" presStyleCnt="0"/>
      <dgm:spPr/>
    </dgm:pt>
    <dgm:pt modelId="{73CB2FC9-A454-4622-83E5-ABF2E2E910F4}" type="pres">
      <dgm:prSet presAssocID="{7F0D5084-FED7-4E39-BAB1-71C81CE9D8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gaphone"/>
        </a:ext>
      </dgm:extLst>
    </dgm:pt>
    <dgm:pt modelId="{AFC5D116-8020-438F-BA97-D63550F2302C}" type="pres">
      <dgm:prSet presAssocID="{7F0D5084-FED7-4E39-BAB1-71C81CE9D870}" presName="spaceRect" presStyleCnt="0"/>
      <dgm:spPr/>
    </dgm:pt>
    <dgm:pt modelId="{6FDAA1D9-01A5-487A-A6C2-7E744B64F724}" type="pres">
      <dgm:prSet presAssocID="{7F0D5084-FED7-4E39-BAB1-71C81CE9D870}" presName="textRect" presStyleLbl="revTx" presStyleIdx="1" presStyleCnt="3">
        <dgm:presLayoutVars>
          <dgm:chMax val="1"/>
          <dgm:chPref val="1"/>
        </dgm:presLayoutVars>
      </dgm:prSet>
      <dgm:spPr/>
    </dgm:pt>
    <dgm:pt modelId="{900A3C4A-18D8-4413-9903-59380E04D420}" type="pres">
      <dgm:prSet presAssocID="{3B3C434D-D90F-4724-B27C-2D1B146CB7D0}" presName="sibTrans" presStyleCnt="0"/>
      <dgm:spPr/>
    </dgm:pt>
    <dgm:pt modelId="{5188E0E9-CC6C-4B66-A3F3-3BE9B37883EB}" type="pres">
      <dgm:prSet presAssocID="{12329CA8-B97C-41EC-B1CB-187A997E6644}" presName="compNode" presStyleCnt="0"/>
      <dgm:spPr/>
    </dgm:pt>
    <dgm:pt modelId="{A208D539-2A4D-4958-ACD8-528ADC311E85}" type="pres">
      <dgm:prSet presAssocID="{12329CA8-B97C-41EC-B1CB-187A997E66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3B581AA9-A12A-4949-9178-958529E6D281}" type="pres">
      <dgm:prSet presAssocID="{12329CA8-B97C-41EC-B1CB-187A997E6644}" presName="spaceRect" presStyleCnt="0"/>
      <dgm:spPr/>
    </dgm:pt>
    <dgm:pt modelId="{6CA411E5-9D6A-401F-9059-BEA6C5FE943E}" type="pres">
      <dgm:prSet presAssocID="{12329CA8-B97C-41EC-B1CB-187A997E6644}" presName="textRect" presStyleLbl="revTx" presStyleIdx="2" presStyleCnt="3">
        <dgm:presLayoutVars>
          <dgm:chMax val="1"/>
          <dgm:chPref val="1"/>
        </dgm:presLayoutVars>
      </dgm:prSet>
      <dgm:spPr/>
    </dgm:pt>
  </dgm:ptLst>
  <dgm:cxnLst>
    <dgm:cxn modelId="{F810DD5D-DF85-4495-BC6A-73BFF2AA1F6D}" type="presOf" srcId="{12329CA8-B97C-41EC-B1CB-187A997E6644}" destId="{6CA411E5-9D6A-401F-9059-BEA6C5FE943E}" srcOrd="0" destOrd="0" presId="urn:microsoft.com/office/officeart/2018/2/layout/IconLabelList"/>
    <dgm:cxn modelId="{AD869D82-BB17-45E4-9660-5A93C37B2E88}" srcId="{29C7610C-3AEC-4466-93E6-D010A18F820E}" destId="{7F0D5084-FED7-4E39-BAB1-71C81CE9D870}" srcOrd="1" destOrd="0" parTransId="{82E373C1-72A0-49E7-828D-54BE48AA88DE}" sibTransId="{3B3C434D-D90F-4724-B27C-2D1B146CB7D0}"/>
    <dgm:cxn modelId="{9D407487-6DDB-484C-A5A2-BFE5486C0412}" srcId="{29C7610C-3AEC-4466-93E6-D010A18F820E}" destId="{AE7F558C-A73A-4154-A036-95F7079B7890}" srcOrd="0" destOrd="0" parTransId="{EED562AA-3E09-46F4-8C0F-B08ECEAAE002}" sibTransId="{26A786D9-C0BD-4D82-91AE-A50337B2728A}"/>
    <dgm:cxn modelId="{A91DC09D-E4BA-4319-A3AB-8F94BEABB52E}" type="presOf" srcId="{7F0D5084-FED7-4E39-BAB1-71C81CE9D870}" destId="{6FDAA1D9-01A5-487A-A6C2-7E744B64F724}" srcOrd="0" destOrd="0" presId="urn:microsoft.com/office/officeart/2018/2/layout/IconLabelList"/>
    <dgm:cxn modelId="{BA1F5E9E-588A-457D-B660-9C53E7BF0884}" type="presOf" srcId="{AE7F558C-A73A-4154-A036-95F7079B7890}" destId="{3A93DC80-3EAA-4EE7-8048-E48A0F51D253}" srcOrd="0" destOrd="0" presId="urn:microsoft.com/office/officeart/2018/2/layout/IconLabelList"/>
    <dgm:cxn modelId="{BBA6C0AE-D097-47BC-A4CC-D11595D9D34A}" type="presOf" srcId="{29C7610C-3AEC-4466-93E6-D010A18F820E}" destId="{B9A03E7A-6B83-4E01-9D61-89F2ADFFB969}" srcOrd="0" destOrd="0" presId="urn:microsoft.com/office/officeart/2018/2/layout/IconLabelList"/>
    <dgm:cxn modelId="{FDADCEF6-857B-48CD-A2CC-B00E2FF42651}" srcId="{29C7610C-3AEC-4466-93E6-D010A18F820E}" destId="{12329CA8-B97C-41EC-B1CB-187A997E6644}" srcOrd="2" destOrd="0" parTransId="{A400DC04-3A96-4605-A8D5-582EE8034A7C}" sibTransId="{1C942A1F-80F2-4E66-9172-E0F27954E3A3}"/>
    <dgm:cxn modelId="{EA8E8260-1426-4C96-9A27-5007D40EB412}" type="presParOf" srcId="{B9A03E7A-6B83-4E01-9D61-89F2ADFFB969}" destId="{37AB92C2-6681-4C15-A961-C84C839724F2}" srcOrd="0" destOrd="0" presId="urn:microsoft.com/office/officeart/2018/2/layout/IconLabelList"/>
    <dgm:cxn modelId="{C0D879C9-FC73-49FA-AFA2-85AC8041B8E9}" type="presParOf" srcId="{37AB92C2-6681-4C15-A961-C84C839724F2}" destId="{0BD82DE3-7CF4-453D-B64B-F66DCA0DCCE8}" srcOrd="0" destOrd="0" presId="urn:microsoft.com/office/officeart/2018/2/layout/IconLabelList"/>
    <dgm:cxn modelId="{4545DE61-DDC5-460C-8BE7-EBBEE3CE390D}" type="presParOf" srcId="{37AB92C2-6681-4C15-A961-C84C839724F2}" destId="{421EA3EF-84C2-4F35-B755-DF12AB749A8E}" srcOrd="1" destOrd="0" presId="urn:microsoft.com/office/officeart/2018/2/layout/IconLabelList"/>
    <dgm:cxn modelId="{9EAAD875-6023-452A-A16D-5E138E262475}" type="presParOf" srcId="{37AB92C2-6681-4C15-A961-C84C839724F2}" destId="{3A93DC80-3EAA-4EE7-8048-E48A0F51D253}" srcOrd="2" destOrd="0" presId="urn:microsoft.com/office/officeart/2018/2/layout/IconLabelList"/>
    <dgm:cxn modelId="{E1B625DF-9DC0-493A-B57D-4F13AB36520C}" type="presParOf" srcId="{B9A03E7A-6B83-4E01-9D61-89F2ADFFB969}" destId="{86585A4D-715B-478E-B9E0-6EA15ABA3C95}" srcOrd="1" destOrd="0" presId="urn:microsoft.com/office/officeart/2018/2/layout/IconLabelList"/>
    <dgm:cxn modelId="{D1B9510C-4CB3-41A0-9FAB-3484A69181B7}" type="presParOf" srcId="{B9A03E7A-6B83-4E01-9D61-89F2ADFFB969}" destId="{B2306F15-A6CB-4999-B19A-4B2DBFC15338}" srcOrd="2" destOrd="0" presId="urn:microsoft.com/office/officeart/2018/2/layout/IconLabelList"/>
    <dgm:cxn modelId="{64CAD948-61A2-48E4-84B2-29001893176B}" type="presParOf" srcId="{B2306F15-A6CB-4999-B19A-4B2DBFC15338}" destId="{73CB2FC9-A454-4622-83E5-ABF2E2E910F4}" srcOrd="0" destOrd="0" presId="urn:microsoft.com/office/officeart/2018/2/layout/IconLabelList"/>
    <dgm:cxn modelId="{B40AA9C2-36D0-4E13-9BC7-C3D0DC8426AC}" type="presParOf" srcId="{B2306F15-A6CB-4999-B19A-4B2DBFC15338}" destId="{AFC5D116-8020-438F-BA97-D63550F2302C}" srcOrd="1" destOrd="0" presId="urn:microsoft.com/office/officeart/2018/2/layout/IconLabelList"/>
    <dgm:cxn modelId="{6A0FBF45-63CF-4991-B6EE-ECEC756E8303}" type="presParOf" srcId="{B2306F15-A6CB-4999-B19A-4B2DBFC15338}" destId="{6FDAA1D9-01A5-487A-A6C2-7E744B64F724}" srcOrd="2" destOrd="0" presId="urn:microsoft.com/office/officeart/2018/2/layout/IconLabelList"/>
    <dgm:cxn modelId="{217C11A0-4EFC-4524-986F-E604861AFE0B}" type="presParOf" srcId="{B9A03E7A-6B83-4E01-9D61-89F2ADFFB969}" destId="{900A3C4A-18D8-4413-9903-59380E04D420}" srcOrd="3" destOrd="0" presId="urn:microsoft.com/office/officeart/2018/2/layout/IconLabelList"/>
    <dgm:cxn modelId="{C0B31EAE-5C96-4A2E-B12A-B7C136C8B32C}" type="presParOf" srcId="{B9A03E7A-6B83-4E01-9D61-89F2ADFFB969}" destId="{5188E0E9-CC6C-4B66-A3F3-3BE9B37883EB}" srcOrd="4" destOrd="0" presId="urn:microsoft.com/office/officeart/2018/2/layout/IconLabelList"/>
    <dgm:cxn modelId="{F4F99118-39CE-4E84-9BF1-7400E550FB2E}" type="presParOf" srcId="{5188E0E9-CC6C-4B66-A3F3-3BE9B37883EB}" destId="{A208D539-2A4D-4958-ACD8-528ADC311E85}" srcOrd="0" destOrd="0" presId="urn:microsoft.com/office/officeart/2018/2/layout/IconLabelList"/>
    <dgm:cxn modelId="{A6EA776B-7DBD-48D5-A2E4-C1095748E6D2}" type="presParOf" srcId="{5188E0E9-CC6C-4B66-A3F3-3BE9B37883EB}" destId="{3B581AA9-A12A-4949-9178-958529E6D281}" srcOrd="1" destOrd="0" presId="urn:microsoft.com/office/officeart/2018/2/layout/IconLabelList"/>
    <dgm:cxn modelId="{8378BD7C-87BB-485B-B5E6-15D244ABF5E8}" type="presParOf" srcId="{5188E0E9-CC6C-4B66-A3F3-3BE9B37883EB}" destId="{6CA411E5-9D6A-401F-9059-BEA6C5FE943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C7610C-3AEC-4466-93E6-D010A18F820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E7F558C-A73A-4154-A036-95F7079B7890}">
      <dgm:prSet/>
      <dgm:spPr/>
      <dgm:t>
        <a:bodyPr/>
        <a:lstStyle/>
        <a:p>
          <a:pPr algn="just">
            <a:lnSpc>
              <a:spcPct val="100000"/>
            </a:lnSpc>
          </a:pPr>
          <a:r>
            <a:rPr lang="en-CA" b="1" dirty="0"/>
            <a:t>Hootsuite</a:t>
          </a:r>
          <a:r>
            <a:rPr lang="en-CA" dirty="0"/>
            <a:t> can help Toronto FC to efficiently manage various platforms, get detailed performance reports and useful for large-scale fan engagement strategies.</a:t>
          </a:r>
          <a:endParaRPr lang="en-US" dirty="0"/>
        </a:p>
      </dgm:t>
    </dgm:pt>
    <dgm:pt modelId="{EED562AA-3E09-46F4-8C0F-B08ECEAAE002}" type="parTrans" cxnId="{9D407487-6DDB-484C-A5A2-BFE5486C0412}">
      <dgm:prSet/>
      <dgm:spPr/>
      <dgm:t>
        <a:bodyPr/>
        <a:lstStyle/>
        <a:p>
          <a:endParaRPr lang="en-US"/>
        </a:p>
      </dgm:t>
    </dgm:pt>
    <dgm:pt modelId="{26A786D9-C0BD-4D82-91AE-A50337B2728A}" type="sibTrans" cxnId="{9D407487-6DDB-484C-A5A2-BFE5486C0412}">
      <dgm:prSet/>
      <dgm:spPr/>
      <dgm:t>
        <a:bodyPr/>
        <a:lstStyle/>
        <a:p>
          <a:pPr>
            <a:lnSpc>
              <a:spcPct val="100000"/>
            </a:lnSpc>
          </a:pPr>
          <a:endParaRPr lang="en-US"/>
        </a:p>
      </dgm:t>
    </dgm:pt>
    <dgm:pt modelId="{7F0D5084-FED7-4E39-BAB1-71C81CE9D870}">
      <dgm:prSet/>
      <dgm:spPr/>
      <dgm:t>
        <a:bodyPr/>
        <a:lstStyle/>
        <a:p>
          <a:pPr algn="just">
            <a:lnSpc>
              <a:spcPct val="100000"/>
            </a:lnSpc>
          </a:pPr>
          <a:r>
            <a:rPr lang="en-CA" b="1" dirty="0"/>
            <a:t>Hootsuite</a:t>
          </a:r>
          <a:r>
            <a:rPr lang="en-CA" dirty="0"/>
            <a:t> allows tracking multiple profiles, deep insight into social media performance, provide detail data engagement and help optimize content </a:t>
          </a:r>
          <a:endParaRPr lang="en-US" dirty="0"/>
        </a:p>
      </dgm:t>
    </dgm:pt>
    <dgm:pt modelId="{82E373C1-72A0-49E7-828D-54BE48AA88DE}" type="parTrans" cxnId="{AD869D82-BB17-45E4-9660-5A93C37B2E88}">
      <dgm:prSet/>
      <dgm:spPr/>
      <dgm:t>
        <a:bodyPr/>
        <a:lstStyle/>
        <a:p>
          <a:endParaRPr lang="en-US"/>
        </a:p>
      </dgm:t>
    </dgm:pt>
    <dgm:pt modelId="{3B3C434D-D90F-4724-B27C-2D1B146CB7D0}" type="sibTrans" cxnId="{AD869D82-BB17-45E4-9660-5A93C37B2E88}">
      <dgm:prSet/>
      <dgm:spPr/>
      <dgm:t>
        <a:bodyPr/>
        <a:lstStyle/>
        <a:p>
          <a:pPr>
            <a:lnSpc>
              <a:spcPct val="100000"/>
            </a:lnSpc>
          </a:pPr>
          <a:endParaRPr lang="en-US"/>
        </a:p>
      </dgm:t>
    </dgm:pt>
    <dgm:pt modelId="{12329CA8-B97C-41EC-B1CB-187A997E6644}">
      <dgm:prSet/>
      <dgm:spPr/>
      <dgm:t>
        <a:bodyPr/>
        <a:lstStyle/>
        <a:p>
          <a:pPr algn="just">
            <a:lnSpc>
              <a:spcPct val="100000"/>
            </a:lnSpc>
          </a:pPr>
          <a:r>
            <a:rPr lang="en-CA" b="1" dirty="0"/>
            <a:t>Hootsuite</a:t>
          </a:r>
          <a:r>
            <a:rPr lang="en-CA" dirty="0"/>
            <a:t> has 30 days trial that allows Toronto FC to test its capabilities.</a:t>
          </a:r>
          <a:endParaRPr lang="en-US" dirty="0"/>
        </a:p>
      </dgm:t>
    </dgm:pt>
    <dgm:pt modelId="{A400DC04-3A96-4605-A8D5-582EE8034A7C}" type="parTrans" cxnId="{FDADCEF6-857B-48CD-A2CC-B00E2FF42651}">
      <dgm:prSet/>
      <dgm:spPr/>
      <dgm:t>
        <a:bodyPr/>
        <a:lstStyle/>
        <a:p>
          <a:endParaRPr lang="en-US"/>
        </a:p>
      </dgm:t>
    </dgm:pt>
    <dgm:pt modelId="{1C942A1F-80F2-4E66-9172-E0F27954E3A3}" type="sibTrans" cxnId="{FDADCEF6-857B-48CD-A2CC-B00E2FF42651}">
      <dgm:prSet/>
      <dgm:spPr/>
      <dgm:t>
        <a:bodyPr/>
        <a:lstStyle/>
        <a:p>
          <a:endParaRPr lang="en-US"/>
        </a:p>
      </dgm:t>
    </dgm:pt>
    <dgm:pt modelId="{3351825D-4418-4869-8EA8-E5EDCC8338AC}" type="pres">
      <dgm:prSet presAssocID="{29C7610C-3AEC-4466-93E6-D010A18F820E}" presName="root" presStyleCnt="0">
        <dgm:presLayoutVars>
          <dgm:dir/>
          <dgm:resizeHandles val="exact"/>
        </dgm:presLayoutVars>
      </dgm:prSet>
      <dgm:spPr/>
    </dgm:pt>
    <dgm:pt modelId="{296B519A-DA24-430C-953F-69BDA7DF77E8}" type="pres">
      <dgm:prSet presAssocID="{AE7F558C-A73A-4154-A036-95F7079B7890}" presName="compNode" presStyleCnt="0"/>
      <dgm:spPr/>
    </dgm:pt>
    <dgm:pt modelId="{46C80FB4-6C91-460F-933D-12FFC7BCF55F}" type="pres">
      <dgm:prSet presAssocID="{AE7F558C-A73A-4154-A036-95F7079B78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each ball"/>
        </a:ext>
      </dgm:extLst>
    </dgm:pt>
    <dgm:pt modelId="{7B513EAF-5E2B-4572-93F7-E8024D48CD23}" type="pres">
      <dgm:prSet presAssocID="{AE7F558C-A73A-4154-A036-95F7079B7890}" presName="spaceRect" presStyleCnt="0"/>
      <dgm:spPr/>
    </dgm:pt>
    <dgm:pt modelId="{7FC384EC-AAF3-4059-B964-2DCB817C2830}" type="pres">
      <dgm:prSet presAssocID="{AE7F558C-A73A-4154-A036-95F7079B7890}" presName="textRect" presStyleLbl="revTx" presStyleIdx="0" presStyleCnt="3">
        <dgm:presLayoutVars>
          <dgm:chMax val="1"/>
          <dgm:chPref val="1"/>
        </dgm:presLayoutVars>
      </dgm:prSet>
      <dgm:spPr/>
    </dgm:pt>
    <dgm:pt modelId="{9BFDFAA9-02A3-4883-AAF8-2C5B4E1DC6BC}" type="pres">
      <dgm:prSet presAssocID="{26A786D9-C0BD-4D82-91AE-A50337B2728A}" presName="sibTrans" presStyleCnt="0"/>
      <dgm:spPr/>
    </dgm:pt>
    <dgm:pt modelId="{4B936E6C-7829-4F69-B8B7-7CD60921342B}" type="pres">
      <dgm:prSet presAssocID="{7F0D5084-FED7-4E39-BAB1-71C81CE9D870}" presName="compNode" presStyleCnt="0"/>
      <dgm:spPr/>
    </dgm:pt>
    <dgm:pt modelId="{8D4B8260-34F8-4161-9DD3-9757C3FF1AE8}" type="pres">
      <dgm:prSet presAssocID="{7F0D5084-FED7-4E39-BAB1-71C81CE9D8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mera"/>
        </a:ext>
      </dgm:extLst>
    </dgm:pt>
    <dgm:pt modelId="{E638F5A0-A92F-4C21-94A5-A94C2F973BC5}" type="pres">
      <dgm:prSet presAssocID="{7F0D5084-FED7-4E39-BAB1-71C81CE9D870}" presName="spaceRect" presStyleCnt="0"/>
      <dgm:spPr/>
    </dgm:pt>
    <dgm:pt modelId="{45BAF80B-C8D3-4A48-8E70-CEC084FDABE4}" type="pres">
      <dgm:prSet presAssocID="{7F0D5084-FED7-4E39-BAB1-71C81CE9D870}" presName="textRect" presStyleLbl="revTx" presStyleIdx="1" presStyleCnt="3">
        <dgm:presLayoutVars>
          <dgm:chMax val="1"/>
          <dgm:chPref val="1"/>
        </dgm:presLayoutVars>
      </dgm:prSet>
      <dgm:spPr/>
    </dgm:pt>
    <dgm:pt modelId="{AACC0DBA-8547-4362-A2ED-00CBD2CAD6BE}" type="pres">
      <dgm:prSet presAssocID="{3B3C434D-D90F-4724-B27C-2D1B146CB7D0}" presName="sibTrans" presStyleCnt="0"/>
      <dgm:spPr/>
    </dgm:pt>
    <dgm:pt modelId="{5FEA1D51-275F-465D-8E14-926AA5CD7813}" type="pres">
      <dgm:prSet presAssocID="{12329CA8-B97C-41EC-B1CB-187A997E6644}" presName="compNode" presStyleCnt="0"/>
      <dgm:spPr/>
    </dgm:pt>
    <dgm:pt modelId="{AB06D613-EE38-4ACD-B8CF-C4C4E1EFE843}" type="pres">
      <dgm:prSet presAssocID="{12329CA8-B97C-41EC-B1CB-187A997E66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r"/>
        </a:ext>
      </dgm:extLst>
    </dgm:pt>
    <dgm:pt modelId="{7587E69F-DCBF-49FB-9AB1-5330CF58D069}" type="pres">
      <dgm:prSet presAssocID="{12329CA8-B97C-41EC-B1CB-187A997E6644}" presName="spaceRect" presStyleCnt="0"/>
      <dgm:spPr/>
    </dgm:pt>
    <dgm:pt modelId="{E43E0B9F-D6A1-46A7-AA01-38BCD4BE8926}" type="pres">
      <dgm:prSet presAssocID="{12329CA8-B97C-41EC-B1CB-187A997E6644}" presName="textRect" presStyleLbl="revTx" presStyleIdx="2" presStyleCnt="3">
        <dgm:presLayoutVars>
          <dgm:chMax val="1"/>
          <dgm:chPref val="1"/>
        </dgm:presLayoutVars>
      </dgm:prSet>
      <dgm:spPr/>
    </dgm:pt>
  </dgm:ptLst>
  <dgm:cxnLst>
    <dgm:cxn modelId="{CDF20E0C-CB20-4F75-B498-D00948AEE08B}" type="presOf" srcId="{12329CA8-B97C-41EC-B1CB-187A997E6644}" destId="{E43E0B9F-D6A1-46A7-AA01-38BCD4BE8926}" srcOrd="0" destOrd="0" presId="urn:microsoft.com/office/officeart/2018/2/layout/IconLabelList"/>
    <dgm:cxn modelId="{23A0C721-4D11-4BCA-9628-65BB89930E4C}" type="presOf" srcId="{7F0D5084-FED7-4E39-BAB1-71C81CE9D870}" destId="{45BAF80B-C8D3-4A48-8E70-CEC084FDABE4}" srcOrd="0" destOrd="0" presId="urn:microsoft.com/office/officeart/2018/2/layout/IconLabelList"/>
    <dgm:cxn modelId="{AD869D82-BB17-45E4-9660-5A93C37B2E88}" srcId="{29C7610C-3AEC-4466-93E6-D010A18F820E}" destId="{7F0D5084-FED7-4E39-BAB1-71C81CE9D870}" srcOrd="1" destOrd="0" parTransId="{82E373C1-72A0-49E7-828D-54BE48AA88DE}" sibTransId="{3B3C434D-D90F-4724-B27C-2D1B146CB7D0}"/>
    <dgm:cxn modelId="{9D407487-6DDB-484C-A5A2-BFE5486C0412}" srcId="{29C7610C-3AEC-4466-93E6-D010A18F820E}" destId="{AE7F558C-A73A-4154-A036-95F7079B7890}" srcOrd="0" destOrd="0" parTransId="{EED562AA-3E09-46F4-8C0F-B08ECEAAE002}" sibTransId="{26A786D9-C0BD-4D82-91AE-A50337B2728A}"/>
    <dgm:cxn modelId="{E01460A3-8396-41DD-A852-C562BF145254}" type="presOf" srcId="{29C7610C-3AEC-4466-93E6-D010A18F820E}" destId="{3351825D-4418-4869-8EA8-E5EDCC8338AC}" srcOrd="0" destOrd="0" presId="urn:microsoft.com/office/officeart/2018/2/layout/IconLabelList"/>
    <dgm:cxn modelId="{2887EBB1-2723-4AAC-9BC2-65B8AC0AE85A}" type="presOf" srcId="{AE7F558C-A73A-4154-A036-95F7079B7890}" destId="{7FC384EC-AAF3-4059-B964-2DCB817C2830}" srcOrd="0" destOrd="0" presId="urn:microsoft.com/office/officeart/2018/2/layout/IconLabelList"/>
    <dgm:cxn modelId="{FDADCEF6-857B-48CD-A2CC-B00E2FF42651}" srcId="{29C7610C-3AEC-4466-93E6-D010A18F820E}" destId="{12329CA8-B97C-41EC-B1CB-187A997E6644}" srcOrd="2" destOrd="0" parTransId="{A400DC04-3A96-4605-A8D5-582EE8034A7C}" sibTransId="{1C942A1F-80F2-4E66-9172-E0F27954E3A3}"/>
    <dgm:cxn modelId="{D4BD54AF-87DF-4340-82D3-537DFD4F6340}" type="presParOf" srcId="{3351825D-4418-4869-8EA8-E5EDCC8338AC}" destId="{296B519A-DA24-430C-953F-69BDA7DF77E8}" srcOrd="0" destOrd="0" presId="urn:microsoft.com/office/officeart/2018/2/layout/IconLabelList"/>
    <dgm:cxn modelId="{07370666-DD47-41E6-B7D5-CF2AEFD6334D}" type="presParOf" srcId="{296B519A-DA24-430C-953F-69BDA7DF77E8}" destId="{46C80FB4-6C91-460F-933D-12FFC7BCF55F}" srcOrd="0" destOrd="0" presId="urn:microsoft.com/office/officeart/2018/2/layout/IconLabelList"/>
    <dgm:cxn modelId="{FF7A1D50-F2D3-477B-813E-23B2516B4E70}" type="presParOf" srcId="{296B519A-DA24-430C-953F-69BDA7DF77E8}" destId="{7B513EAF-5E2B-4572-93F7-E8024D48CD23}" srcOrd="1" destOrd="0" presId="urn:microsoft.com/office/officeart/2018/2/layout/IconLabelList"/>
    <dgm:cxn modelId="{3232561B-25B2-4F52-BB63-3FF3850B7AE3}" type="presParOf" srcId="{296B519A-DA24-430C-953F-69BDA7DF77E8}" destId="{7FC384EC-AAF3-4059-B964-2DCB817C2830}" srcOrd="2" destOrd="0" presId="urn:microsoft.com/office/officeart/2018/2/layout/IconLabelList"/>
    <dgm:cxn modelId="{121AEE66-C104-4D9C-BE11-84BEFE784AFB}" type="presParOf" srcId="{3351825D-4418-4869-8EA8-E5EDCC8338AC}" destId="{9BFDFAA9-02A3-4883-AAF8-2C5B4E1DC6BC}" srcOrd="1" destOrd="0" presId="urn:microsoft.com/office/officeart/2018/2/layout/IconLabelList"/>
    <dgm:cxn modelId="{D156159A-88E4-4082-B9C9-A7F9FEBA8FCE}" type="presParOf" srcId="{3351825D-4418-4869-8EA8-E5EDCC8338AC}" destId="{4B936E6C-7829-4F69-B8B7-7CD60921342B}" srcOrd="2" destOrd="0" presId="urn:microsoft.com/office/officeart/2018/2/layout/IconLabelList"/>
    <dgm:cxn modelId="{B4C680F9-AB27-4EA6-A7BA-22FE2CA80832}" type="presParOf" srcId="{4B936E6C-7829-4F69-B8B7-7CD60921342B}" destId="{8D4B8260-34F8-4161-9DD3-9757C3FF1AE8}" srcOrd="0" destOrd="0" presId="urn:microsoft.com/office/officeart/2018/2/layout/IconLabelList"/>
    <dgm:cxn modelId="{48774BF9-F006-4FBB-9C85-640CDF67ECE0}" type="presParOf" srcId="{4B936E6C-7829-4F69-B8B7-7CD60921342B}" destId="{E638F5A0-A92F-4C21-94A5-A94C2F973BC5}" srcOrd="1" destOrd="0" presId="urn:microsoft.com/office/officeart/2018/2/layout/IconLabelList"/>
    <dgm:cxn modelId="{56D5E486-011F-4B8B-B8A0-15B4524C7193}" type="presParOf" srcId="{4B936E6C-7829-4F69-B8B7-7CD60921342B}" destId="{45BAF80B-C8D3-4A48-8E70-CEC084FDABE4}" srcOrd="2" destOrd="0" presId="urn:microsoft.com/office/officeart/2018/2/layout/IconLabelList"/>
    <dgm:cxn modelId="{6AFEF28B-5BE2-4853-84BF-452C61B36EC6}" type="presParOf" srcId="{3351825D-4418-4869-8EA8-E5EDCC8338AC}" destId="{AACC0DBA-8547-4362-A2ED-00CBD2CAD6BE}" srcOrd="3" destOrd="0" presId="urn:microsoft.com/office/officeart/2018/2/layout/IconLabelList"/>
    <dgm:cxn modelId="{1EA9F556-F32B-4168-BE38-E380E9100642}" type="presParOf" srcId="{3351825D-4418-4869-8EA8-E5EDCC8338AC}" destId="{5FEA1D51-275F-465D-8E14-926AA5CD7813}" srcOrd="4" destOrd="0" presId="urn:microsoft.com/office/officeart/2018/2/layout/IconLabelList"/>
    <dgm:cxn modelId="{4704DC0F-9214-4FEE-9FF6-7F2443B5C111}" type="presParOf" srcId="{5FEA1D51-275F-465D-8E14-926AA5CD7813}" destId="{AB06D613-EE38-4ACD-B8CF-C4C4E1EFE843}" srcOrd="0" destOrd="0" presId="urn:microsoft.com/office/officeart/2018/2/layout/IconLabelList"/>
    <dgm:cxn modelId="{E04F53F6-B159-4D32-85C6-D855A2D9DE87}" type="presParOf" srcId="{5FEA1D51-275F-465D-8E14-926AA5CD7813}" destId="{7587E69F-DCBF-49FB-9AB1-5330CF58D069}" srcOrd="1" destOrd="0" presId="urn:microsoft.com/office/officeart/2018/2/layout/IconLabelList"/>
    <dgm:cxn modelId="{C0D84D1D-3158-4B61-A537-5F42945468BA}" type="presParOf" srcId="{5FEA1D51-275F-465D-8E14-926AA5CD7813}" destId="{E43E0B9F-D6A1-46A7-AA01-38BCD4BE892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C7610C-3AEC-4466-93E6-D010A18F820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E7F558C-A73A-4154-A036-95F7079B7890}">
      <dgm:prSet/>
      <dgm:spPr/>
      <dgm:t>
        <a:bodyPr/>
        <a:lstStyle/>
        <a:p>
          <a:pPr algn="just">
            <a:lnSpc>
              <a:spcPct val="100000"/>
            </a:lnSpc>
          </a:pPr>
          <a:r>
            <a:rPr lang="en-CA" b="1" dirty="0"/>
            <a:t>Google analytics </a:t>
          </a:r>
          <a:r>
            <a:rPr lang="en-CA" b="0" dirty="0"/>
            <a:t>mainly track broader impact of social media campaign, especially how social media drives fan engagement off-platform like tickets &amp; membership.</a:t>
          </a:r>
          <a:endParaRPr lang="en-US" dirty="0"/>
        </a:p>
      </dgm:t>
    </dgm:pt>
    <dgm:pt modelId="{EED562AA-3E09-46F4-8C0F-B08ECEAAE002}" type="parTrans" cxnId="{9D407487-6DDB-484C-A5A2-BFE5486C0412}">
      <dgm:prSet/>
      <dgm:spPr/>
      <dgm:t>
        <a:bodyPr/>
        <a:lstStyle/>
        <a:p>
          <a:endParaRPr lang="en-US"/>
        </a:p>
      </dgm:t>
    </dgm:pt>
    <dgm:pt modelId="{26A786D9-C0BD-4D82-91AE-A50337B2728A}" type="sibTrans" cxnId="{9D407487-6DDB-484C-A5A2-BFE5486C0412}">
      <dgm:prSet/>
      <dgm:spPr/>
      <dgm:t>
        <a:bodyPr/>
        <a:lstStyle/>
        <a:p>
          <a:pPr>
            <a:lnSpc>
              <a:spcPct val="100000"/>
            </a:lnSpc>
          </a:pPr>
          <a:endParaRPr lang="en-US"/>
        </a:p>
      </dgm:t>
    </dgm:pt>
    <dgm:pt modelId="{7F0D5084-FED7-4E39-BAB1-71C81CE9D870}">
      <dgm:prSet/>
      <dgm:spPr/>
      <dgm:t>
        <a:bodyPr/>
        <a:lstStyle/>
        <a:p>
          <a:pPr algn="just">
            <a:lnSpc>
              <a:spcPct val="100000"/>
            </a:lnSpc>
          </a:pPr>
          <a:r>
            <a:rPr lang="en-CA" b="1" dirty="0"/>
            <a:t>Google </a:t>
          </a:r>
          <a:r>
            <a:rPr lang="en-CA" b="0" dirty="0"/>
            <a:t>offers insights on social media traffic, shows which social media channel are effective at engaging the fans</a:t>
          </a:r>
          <a:endParaRPr lang="en-US" dirty="0"/>
        </a:p>
      </dgm:t>
    </dgm:pt>
    <dgm:pt modelId="{82E373C1-72A0-49E7-828D-54BE48AA88DE}" type="parTrans" cxnId="{AD869D82-BB17-45E4-9660-5A93C37B2E88}">
      <dgm:prSet/>
      <dgm:spPr/>
      <dgm:t>
        <a:bodyPr/>
        <a:lstStyle/>
        <a:p>
          <a:endParaRPr lang="en-US"/>
        </a:p>
      </dgm:t>
    </dgm:pt>
    <dgm:pt modelId="{3B3C434D-D90F-4724-B27C-2D1B146CB7D0}" type="sibTrans" cxnId="{AD869D82-BB17-45E4-9660-5A93C37B2E88}">
      <dgm:prSet/>
      <dgm:spPr/>
      <dgm:t>
        <a:bodyPr/>
        <a:lstStyle/>
        <a:p>
          <a:pPr>
            <a:lnSpc>
              <a:spcPct val="100000"/>
            </a:lnSpc>
          </a:pPr>
          <a:endParaRPr lang="en-US"/>
        </a:p>
      </dgm:t>
    </dgm:pt>
    <dgm:pt modelId="{12329CA8-B97C-41EC-B1CB-187A997E6644}">
      <dgm:prSet/>
      <dgm:spPr/>
      <dgm:t>
        <a:bodyPr/>
        <a:lstStyle/>
        <a:p>
          <a:pPr>
            <a:lnSpc>
              <a:spcPct val="100000"/>
            </a:lnSpc>
          </a:pPr>
          <a:r>
            <a:rPr lang="en-CA" b="1"/>
            <a:t>Google</a:t>
          </a:r>
          <a:r>
            <a:rPr lang="en-CA"/>
            <a:t> Free functional tool</a:t>
          </a:r>
          <a:endParaRPr lang="en-US"/>
        </a:p>
      </dgm:t>
    </dgm:pt>
    <dgm:pt modelId="{A400DC04-3A96-4605-A8D5-582EE8034A7C}" type="parTrans" cxnId="{FDADCEF6-857B-48CD-A2CC-B00E2FF42651}">
      <dgm:prSet/>
      <dgm:spPr/>
      <dgm:t>
        <a:bodyPr/>
        <a:lstStyle/>
        <a:p>
          <a:endParaRPr lang="en-US"/>
        </a:p>
      </dgm:t>
    </dgm:pt>
    <dgm:pt modelId="{1C942A1F-80F2-4E66-9172-E0F27954E3A3}" type="sibTrans" cxnId="{FDADCEF6-857B-48CD-A2CC-B00E2FF42651}">
      <dgm:prSet/>
      <dgm:spPr/>
      <dgm:t>
        <a:bodyPr/>
        <a:lstStyle/>
        <a:p>
          <a:endParaRPr lang="en-US"/>
        </a:p>
      </dgm:t>
    </dgm:pt>
    <dgm:pt modelId="{98B51F8C-AC69-42C6-9C4F-36F17D7109BB}" type="pres">
      <dgm:prSet presAssocID="{29C7610C-3AEC-4466-93E6-D010A18F820E}" presName="root" presStyleCnt="0">
        <dgm:presLayoutVars>
          <dgm:dir/>
          <dgm:resizeHandles val="exact"/>
        </dgm:presLayoutVars>
      </dgm:prSet>
      <dgm:spPr/>
    </dgm:pt>
    <dgm:pt modelId="{EEB10856-7A4B-4316-98FC-362EC3B7FC69}" type="pres">
      <dgm:prSet presAssocID="{AE7F558C-A73A-4154-A036-95F7079B7890}" presName="compNode" presStyleCnt="0"/>
      <dgm:spPr/>
    </dgm:pt>
    <dgm:pt modelId="{96998C63-E189-41CF-91A0-F608C42663ED}" type="pres">
      <dgm:prSet presAssocID="{AE7F558C-A73A-4154-A036-95F7079B78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782CB330-F85B-4FAB-A606-E89FF4D2D04C}" type="pres">
      <dgm:prSet presAssocID="{AE7F558C-A73A-4154-A036-95F7079B7890}" presName="spaceRect" presStyleCnt="0"/>
      <dgm:spPr/>
    </dgm:pt>
    <dgm:pt modelId="{7CF53122-F35D-47E2-83E9-50FC4AD93084}" type="pres">
      <dgm:prSet presAssocID="{AE7F558C-A73A-4154-A036-95F7079B7890}" presName="textRect" presStyleLbl="revTx" presStyleIdx="0" presStyleCnt="3">
        <dgm:presLayoutVars>
          <dgm:chMax val="1"/>
          <dgm:chPref val="1"/>
        </dgm:presLayoutVars>
      </dgm:prSet>
      <dgm:spPr/>
    </dgm:pt>
    <dgm:pt modelId="{0A63D713-756B-4487-9BEC-D2E793F724B5}" type="pres">
      <dgm:prSet presAssocID="{26A786D9-C0BD-4D82-91AE-A50337B2728A}" presName="sibTrans" presStyleCnt="0"/>
      <dgm:spPr/>
    </dgm:pt>
    <dgm:pt modelId="{47A66CEE-99A1-40FD-A3DC-A33BB9C0AA2A}" type="pres">
      <dgm:prSet presAssocID="{7F0D5084-FED7-4E39-BAB1-71C81CE9D870}" presName="compNode" presStyleCnt="0"/>
      <dgm:spPr/>
    </dgm:pt>
    <dgm:pt modelId="{B7D422E9-D051-4360-AA11-592BAC5F0B67}" type="pres">
      <dgm:prSet presAssocID="{7F0D5084-FED7-4E39-BAB1-71C81CE9D8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5F51F29B-B3F0-445F-AEA0-D9D1B740F229}" type="pres">
      <dgm:prSet presAssocID="{7F0D5084-FED7-4E39-BAB1-71C81CE9D870}" presName="spaceRect" presStyleCnt="0"/>
      <dgm:spPr/>
    </dgm:pt>
    <dgm:pt modelId="{63F0BCCE-7CCC-4753-AC93-8C23E2E0C1EA}" type="pres">
      <dgm:prSet presAssocID="{7F0D5084-FED7-4E39-BAB1-71C81CE9D870}" presName="textRect" presStyleLbl="revTx" presStyleIdx="1" presStyleCnt="3">
        <dgm:presLayoutVars>
          <dgm:chMax val="1"/>
          <dgm:chPref val="1"/>
        </dgm:presLayoutVars>
      </dgm:prSet>
      <dgm:spPr/>
    </dgm:pt>
    <dgm:pt modelId="{972894A2-3305-4D13-A282-0B016B33965D}" type="pres">
      <dgm:prSet presAssocID="{3B3C434D-D90F-4724-B27C-2D1B146CB7D0}" presName="sibTrans" presStyleCnt="0"/>
      <dgm:spPr/>
    </dgm:pt>
    <dgm:pt modelId="{761339B0-964F-442E-B8AB-558601BC365D}" type="pres">
      <dgm:prSet presAssocID="{12329CA8-B97C-41EC-B1CB-187A997E6644}" presName="compNode" presStyleCnt="0"/>
      <dgm:spPr/>
    </dgm:pt>
    <dgm:pt modelId="{748F74D3-E24D-4F34-8D7B-66CB1636BC35}" type="pres">
      <dgm:prSet presAssocID="{12329CA8-B97C-41EC-B1CB-187A997E66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8B726408-87E1-4C44-873C-4980E658C54B}" type="pres">
      <dgm:prSet presAssocID="{12329CA8-B97C-41EC-B1CB-187A997E6644}" presName="spaceRect" presStyleCnt="0"/>
      <dgm:spPr/>
    </dgm:pt>
    <dgm:pt modelId="{D4566107-DA13-452A-827D-38506386BDB9}" type="pres">
      <dgm:prSet presAssocID="{12329CA8-B97C-41EC-B1CB-187A997E6644}" presName="textRect" presStyleLbl="revTx" presStyleIdx="2" presStyleCnt="3">
        <dgm:presLayoutVars>
          <dgm:chMax val="1"/>
          <dgm:chPref val="1"/>
        </dgm:presLayoutVars>
      </dgm:prSet>
      <dgm:spPr/>
    </dgm:pt>
  </dgm:ptLst>
  <dgm:cxnLst>
    <dgm:cxn modelId="{65F6651D-71AF-4BBA-BD8A-D3CFD61A2014}" type="presOf" srcId="{12329CA8-B97C-41EC-B1CB-187A997E6644}" destId="{D4566107-DA13-452A-827D-38506386BDB9}" srcOrd="0" destOrd="0" presId="urn:microsoft.com/office/officeart/2018/2/layout/IconLabelList"/>
    <dgm:cxn modelId="{B6C95544-712F-4BE8-A868-A35A348F4565}" type="presOf" srcId="{7F0D5084-FED7-4E39-BAB1-71C81CE9D870}" destId="{63F0BCCE-7CCC-4753-AC93-8C23E2E0C1EA}" srcOrd="0" destOrd="0" presId="urn:microsoft.com/office/officeart/2018/2/layout/IconLabelList"/>
    <dgm:cxn modelId="{18BC7072-1424-47C7-B2F0-BD55A1413E2A}" type="presOf" srcId="{29C7610C-3AEC-4466-93E6-D010A18F820E}" destId="{98B51F8C-AC69-42C6-9C4F-36F17D7109BB}" srcOrd="0" destOrd="0" presId="urn:microsoft.com/office/officeart/2018/2/layout/IconLabelList"/>
    <dgm:cxn modelId="{AD869D82-BB17-45E4-9660-5A93C37B2E88}" srcId="{29C7610C-3AEC-4466-93E6-D010A18F820E}" destId="{7F0D5084-FED7-4E39-BAB1-71C81CE9D870}" srcOrd="1" destOrd="0" parTransId="{82E373C1-72A0-49E7-828D-54BE48AA88DE}" sibTransId="{3B3C434D-D90F-4724-B27C-2D1B146CB7D0}"/>
    <dgm:cxn modelId="{9D407487-6DDB-484C-A5A2-BFE5486C0412}" srcId="{29C7610C-3AEC-4466-93E6-D010A18F820E}" destId="{AE7F558C-A73A-4154-A036-95F7079B7890}" srcOrd="0" destOrd="0" parTransId="{EED562AA-3E09-46F4-8C0F-B08ECEAAE002}" sibTransId="{26A786D9-C0BD-4D82-91AE-A50337B2728A}"/>
    <dgm:cxn modelId="{1BA210AA-0A79-47E1-984A-207211D4D4F0}" type="presOf" srcId="{AE7F558C-A73A-4154-A036-95F7079B7890}" destId="{7CF53122-F35D-47E2-83E9-50FC4AD93084}" srcOrd="0" destOrd="0" presId="urn:microsoft.com/office/officeart/2018/2/layout/IconLabelList"/>
    <dgm:cxn modelId="{FDADCEF6-857B-48CD-A2CC-B00E2FF42651}" srcId="{29C7610C-3AEC-4466-93E6-D010A18F820E}" destId="{12329CA8-B97C-41EC-B1CB-187A997E6644}" srcOrd="2" destOrd="0" parTransId="{A400DC04-3A96-4605-A8D5-582EE8034A7C}" sibTransId="{1C942A1F-80F2-4E66-9172-E0F27954E3A3}"/>
    <dgm:cxn modelId="{4EF04BF7-EB55-4018-98D5-5735F5C8B7E9}" type="presParOf" srcId="{98B51F8C-AC69-42C6-9C4F-36F17D7109BB}" destId="{EEB10856-7A4B-4316-98FC-362EC3B7FC69}" srcOrd="0" destOrd="0" presId="urn:microsoft.com/office/officeart/2018/2/layout/IconLabelList"/>
    <dgm:cxn modelId="{802CB384-E76C-47F2-B317-F1CEF708C547}" type="presParOf" srcId="{EEB10856-7A4B-4316-98FC-362EC3B7FC69}" destId="{96998C63-E189-41CF-91A0-F608C42663ED}" srcOrd="0" destOrd="0" presId="urn:microsoft.com/office/officeart/2018/2/layout/IconLabelList"/>
    <dgm:cxn modelId="{6947634F-4F76-4CD9-A42A-F655F326721A}" type="presParOf" srcId="{EEB10856-7A4B-4316-98FC-362EC3B7FC69}" destId="{782CB330-F85B-4FAB-A606-E89FF4D2D04C}" srcOrd="1" destOrd="0" presId="urn:microsoft.com/office/officeart/2018/2/layout/IconLabelList"/>
    <dgm:cxn modelId="{3C8E0CBF-F1FE-48BE-8520-C0FE0CCC0C4A}" type="presParOf" srcId="{EEB10856-7A4B-4316-98FC-362EC3B7FC69}" destId="{7CF53122-F35D-47E2-83E9-50FC4AD93084}" srcOrd="2" destOrd="0" presId="urn:microsoft.com/office/officeart/2018/2/layout/IconLabelList"/>
    <dgm:cxn modelId="{AFD96BA3-B88D-40B6-A273-0F85133E02C5}" type="presParOf" srcId="{98B51F8C-AC69-42C6-9C4F-36F17D7109BB}" destId="{0A63D713-756B-4487-9BEC-D2E793F724B5}" srcOrd="1" destOrd="0" presId="urn:microsoft.com/office/officeart/2018/2/layout/IconLabelList"/>
    <dgm:cxn modelId="{485C743A-D684-40CA-80AE-31A1BCD64AD8}" type="presParOf" srcId="{98B51F8C-AC69-42C6-9C4F-36F17D7109BB}" destId="{47A66CEE-99A1-40FD-A3DC-A33BB9C0AA2A}" srcOrd="2" destOrd="0" presId="urn:microsoft.com/office/officeart/2018/2/layout/IconLabelList"/>
    <dgm:cxn modelId="{E340D8E9-7D75-4FFE-AF70-A9BFB3B82840}" type="presParOf" srcId="{47A66CEE-99A1-40FD-A3DC-A33BB9C0AA2A}" destId="{B7D422E9-D051-4360-AA11-592BAC5F0B67}" srcOrd="0" destOrd="0" presId="urn:microsoft.com/office/officeart/2018/2/layout/IconLabelList"/>
    <dgm:cxn modelId="{54E45DC3-5217-4F69-9BB3-26DEED90C9DC}" type="presParOf" srcId="{47A66CEE-99A1-40FD-A3DC-A33BB9C0AA2A}" destId="{5F51F29B-B3F0-445F-AEA0-D9D1B740F229}" srcOrd="1" destOrd="0" presId="urn:microsoft.com/office/officeart/2018/2/layout/IconLabelList"/>
    <dgm:cxn modelId="{D571D4E3-94C5-4DA6-853D-794D92B3C682}" type="presParOf" srcId="{47A66CEE-99A1-40FD-A3DC-A33BB9C0AA2A}" destId="{63F0BCCE-7CCC-4753-AC93-8C23E2E0C1EA}" srcOrd="2" destOrd="0" presId="urn:microsoft.com/office/officeart/2018/2/layout/IconLabelList"/>
    <dgm:cxn modelId="{91829C12-FE7A-4F9C-A2CE-D935B8762898}" type="presParOf" srcId="{98B51F8C-AC69-42C6-9C4F-36F17D7109BB}" destId="{972894A2-3305-4D13-A282-0B016B33965D}" srcOrd="3" destOrd="0" presId="urn:microsoft.com/office/officeart/2018/2/layout/IconLabelList"/>
    <dgm:cxn modelId="{DF4694AF-36E6-4F15-9786-72A15028F77A}" type="presParOf" srcId="{98B51F8C-AC69-42C6-9C4F-36F17D7109BB}" destId="{761339B0-964F-442E-B8AB-558601BC365D}" srcOrd="4" destOrd="0" presId="urn:microsoft.com/office/officeart/2018/2/layout/IconLabelList"/>
    <dgm:cxn modelId="{0FC3BB41-B1AB-40A4-9D8F-8F789C374A7A}" type="presParOf" srcId="{761339B0-964F-442E-B8AB-558601BC365D}" destId="{748F74D3-E24D-4F34-8D7B-66CB1636BC35}" srcOrd="0" destOrd="0" presId="urn:microsoft.com/office/officeart/2018/2/layout/IconLabelList"/>
    <dgm:cxn modelId="{87165B4C-D04F-4A24-BBA2-0ECFC28B5A7D}" type="presParOf" srcId="{761339B0-964F-442E-B8AB-558601BC365D}" destId="{8B726408-87E1-4C44-873C-4980E658C54B}" srcOrd="1" destOrd="0" presId="urn:microsoft.com/office/officeart/2018/2/layout/IconLabelList"/>
    <dgm:cxn modelId="{9315DC77-E9ED-400F-B30E-030E4DB58C8B}" type="presParOf" srcId="{761339B0-964F-442E-B8AB-558601BC365D}" destId="{D4566107-DA13-452A-827D-38506386BDB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C7610C-3AEC-4466-93E6-D010A18F820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E7F558C-A73A-4154-A036-95F7079B7890}">
      <dgm:prSet/>
      <dgm:spPr/>
      <dgm:t>
        <a:bodyPr/>
        <a:lstStyle/>
        <a:p>
          <a:pPr algn="just">
            <a:lnSpc>
              <a:spcPct val="100000"/>
            </a:lnSpc>
          </a:pPr>
          <a:r>
            <a:rPr lang="en-CA" b="1" dirty="0"/>
            <a:t>Sprout social </a:t>
          </a:r>
          <a:r>
            <a:rPr lang="en-CA" b="0" dirty="0"/>
            <a:t>is</a:t>
          </a:r>
          <a:r>
            <a:rPr lang="en-CA" b="1" dirty="0"/>
            <a:t> </a:t>
          </a:r>
          <a:r>
            <a:rPr lang="en-CA" b="0" dirty="0"/>
            <a:t>good for creating long-term fan engagement strategies. It can show fans interaction over time and offer suggestions on how to tweak social media campaigns to maximize engagement.   </a:t>
          </a:r>
          <a:endParaRPr lang="en-US" dirty="0"/>
        </a:p>
      </dgm:t>
    </dgm:pt>
    <dgm:pt modelId="{EED562AA-3E09-46F4-8C0F-B08ECEAAE002}" type="parTrans" cxnId="{9D407487-6DDB-484C-A5A2-BFE5486C0412}">
      <dgm:prSet/>
      <dgm:spPr/>
      <dgm:t>
        <a:bodyPr/>
        <a:lstStyle/>
        <a:p>
          <a:endParaRPr lang="en-US"/>
        </a:p>
      </dgm:t>
    </dgm:pt>
    <dgm:pt modelId="{26A786D9-C0BD-4D82-91AE-A50337B2728A}" type="sibTrans" cxnId="{9D407487-6DDB-484C-A5A2-BFE5486C0412}">
      <dgm:prSet/>
      <dgm:spPr/>
      <dgm:t>
        <a:bodyPr/>
        <a:lstStyle/>
        <a:p>
          <a:pPr>
            <a:lnSpc>
              <a:spcPct val="100000"/>
            </a:lnSpc>
          </a:pPr>
          <a:endParaRPr lang="en-US"/>
        </a:p>
      </dgm:t>
    </dgm:pt>
    <dgm:pt modelId="{7F0D5084-FED7-4E39-BAB1-71C81CE9D870}">
      <dgm:prSet/>
      <dgm:spPr/>
      <dgm:t>
        <a:bodyPr/>
        <a:lstStyle/>
        <a:p>
          <a:pPr algn="just">
            <a:lnSpc>
              <a:spcPct val="100000"/>
            </a:lnSpc>
          </a:pPr>
          <a:r>
            <a:rPr lang="en-CA" b="1" dirty="0"/>
            <a:t>Sprout social </a:t>
          </a:r>
          <a:r>
            <a:rPr lang="en-CA" b="0" dirty="0"/>
            <a:t>Offers deep social analytics and reporting that can help Toronto FC track post-performance like their hashtags, key words to understand the fans.</a:t>
          </a:r>
          <a:endParaRPr lang="en-US" dirty="0"/>
        </a:p>
      </dgm:t>
    </dgm:pt>
    <dgm:pt modelId="{82E373C1-72A0-49E7-828D-54BE48AA88DE}" type="parTrans" cxnId="{AD869D82-BB17-45E4-9660-5A93C37B2E88}">
      <dgm:prSet/>
      <dgm:spPr/>
      <dgm:t>
        <a:bodyPr/>
        <a:lstStyle/>
        <a:p>
          <a:endParaRPr lang="en-US"/>
        </a:p>
      </dgm:t>
    </dgm:pt>
    <dgm:pt modelId="{3B3C434D-D90F-4724-B27C-2D1B146CB7D0}" type="sibTrans" cxnId="{AD869D82-BB17-45E4-9660-5A93C37B2E88}">
      <dgm:prSet/>
      <dgm:spPr/>
      <dgm:t>
        <a:bodyPr/>
        <a:lstStyle/>
        <a:p>
          <a:pPr>
            <a:lnSpc>
              <a:spcPct val="100000"/>
            </a:lnSpc>
          </a:pPr>
          <a:endParaRPr lang="en-US"/>
        </a:p>
      </dgm:t>
    </dgm:pt>
    <dgm:pt modelId="{12329CA8-B97C-41EC-B1CB-187A997E6644}">
      <dgm:prSet/>
      <dgm:spPr/>
      <dgm:t>
        <a:bodyPr/>
        <a:lstStyle/>
        <a:p>
          <a:pPr>
            <a:lnSpc>
              <a:spcPct val="100000"/>
            </a:lnSpc>
          </a:pPr>
          <a:r>
            <a:rPr lang="en-CA" b="1" dirty="0"/>
            <a:t>Sprout social</a:t>
          </a:r>
          <a:r>
            <a:rPr lang="en-CA" dirty="0"/>
            <a:t> 30 days trial is available</a:t>
          </a:r>
          <a:endParaRPr lang="en-US" dirty="0"/>
        </a:p>
      </dgm:t>
    </dgm:pt>
    <dgm:pt modelId="{A400DC04-3A96-4605-A8D5-582EE8034A7C}" type="parTrans" cxnId="{FDADCEF6-857B-48CD-A2CC-B00E2FF42651}">
      <dgm:prSet/>
      <dgm:spPr/>
      <dgm:t>
        <a:bodyPr/>
        <a:lstStyle/>
        <a:p>
          <a:endParaRPr lang="en-US"/>
        </a:p>
      </dgm:t>
    </dgm:pt>
    <dgm:pt modelId="{1C942A1F-80F2-4E66-9172-E0F27954E3A3}" type="sibTrans" cxnId="{FDADCEF6-857B-48CD-A2CC-B00E2FF42651}">
      <dgm:prSet/>
      <dgm:spPr/>
      <dgm:t>
        <a:bodyPr/>
        <a:lstStyle/>
        <a:p>
          <a:endParaRPr lang="en-US"/>
        </a:p>
      </dgm:t>
    </dgm:pt>
    <dgm:pt modelId="{98B51F8C-AC69-42C6-9C4F-36F17D7109BB}" type="pres">
      <dgm:prSet presAssocID="{29C7610C-3AEC-4466-93E6-D010A18F820E}" presName="root" presStyleCnt="0">
        <dgm:presLayoutVars>
          <dgm:dir/>
          <dgm:resizeHandles val="exact"/>
        </dgm:presLayoutVars>
      </dgm:prSet>
      <dgm:spPr/>
    </dgm:pt>
    <dgm:pt modelId="{EEB10856-7A4B-4316-98FC-362EC3B7FC69}" type="pres">
      <dgm:prSet presAssocID="{AE7F558C-A73A-4154-A036-95F7079B7890}" presName="compNode" presStyleCnt="0"/>
      <dgm:spPr/>
    </dgm:pt>
    <dgm:pt modelId="{96998C63-E189-41CF-91A0-F608C42663ED}" type="pres">
      <dgm:prSet presAssocID="{AE7F558C-A73A-4154-A036-95F7079B78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782CB330-F85B-4FAB-A606-E89FF4D2D04C}" type="pres">
      <dgm:prSet presAssocID="{AE7F558C-A73A-4154-A036-95F7079B7890}" presName="spaceRect" presStyleCnt="0"/>
      <dgm:spPr/>
    </dgm:pt>
    <dgm:pt modelId="{7CF53122-F35D-47E2-83E9-50FC4AD93084}" type="pres">
      <dgm:prSet presAssocID="{AE7F558C-A73A-4154-A036-95F7079B7890}" presName="textRect" presStyleLbl="revTx" presStyleIdx="0" presStyleCnt="3">
        <dgm:presLayoutVars>
          <dgm:chMax val="1"/>
          <dgm:chPref val="1"/>
        </dgm:presLayoutVars>
      </dgm:prSet>
      <dgm:spPr/>
    </dgm:pt>
    <dgm:pt modelId="{0A63D713-756B-4487-9BEC-D2E793F724B5}" type="pres">
      <dgm:prSet presAssocID="{26A786D9-C0BD-4D82-91AE-A50337B2728A}" presName="sibTrans" presStyleCnt="0"/>
      <dgm:spPr/>
    </dgm:pt>
    <dgm:pt modelId="{47A66CEE-99A1-40FD-A3DC-A33BB9C0AA2A}" type="pres">
      <dgm:prSet presAssocID="{7F0D5084-FED7-4E39-BAB1-71C81CE9D870}" presName="compNode" presStyleCnt="0"/>
      <dgm:spPr/>
    </dgm:pt>
    <dgm:pt modelId="{B7D422E9-D051-4360-AA11-592BAC5F0B67}" type="pres">
      <dgm:prSet presAssocID="{7F0D5084-FED7-4E39-BAB1-71C81CE9D8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5F51F29B-B3F0-445F-AEA0-D9D1B740F229}" type="pres">
      <dgm:prSet presAssocID="{7F0D5084-FED7-4E39-BAB1-71C81CE9D870}" presName="spaceRect" presStyleCnt="0"/>
      <dgm:spPr/>
    </dgm:pt>
    <dgm:pt modelId="{63F0BCCE-7CCC-4753-AC93-8C23E2E0C1EA}" type="pres">
      <dgm:prSet presAssocID="{7F0D5084-FED7-4E39-BAB1-71C81CE9D870}" presName="textRect" presStyleLbl="revTx" presStyleIdx="1" presStyleCnt="3">
        <dgm:presLayoutVars>
          <dgm:chMax val="1"/>
          <dgm:chPref val="1"/>
        </dgm:presLayoutVars>
      </dgm:prSet>
      <dgm:spPr/>
    </dgm:pt>
    <dgm:pt modelId="{972894A2-3305-4D13-A282-0B016B33965D}" type="pres">
      <dgm:prSet presAssocID="{3B3C434D-D90F-4724-B27C-2D1B146CB7D0}" presName="sibTrans" presStyleCnt="0"/>
      <dgm:spPr/>
    </dgm:pt>
    <dgm:pt modelId="{761339B0-964F-442E-B8AB-558601BC365D}" type="pres">
      <dgm:prSet presAssocID="{12329CA8-B97C-41EC-B1CB-187A997E6644}" presName="compNode" presStyleCnt="0"/>
      <dgm:spPr/>
    </dgm:pt>
    <dgm:pt modelId="{748F74D3-E24D-4F34-8D7B-66CB1636BC35}" type="pres">
      <dgm:prSet presAssocID="{12329CA8-B97C-41EC-B1CB-187A997E66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8B726408-87E1-4C44-873C-4980E658C54B}" type="pres">
      <dgm:prSet presAssocID="{12329CA8-B97C-41EC-B1CB-187A997E6644}" presName="spaceRect" presStyleCnt="0"/>
      <dgm:spPr/>
    </dgm:pt>
    <dgm:pt modelId="{D4566107-DA13-452A-827D-38506386BDB9}" type="pres">
      <dgm:prSet presAssocID="{12329CA8-B97C-41EC-B1CB-187A997E6644}" presName="textRect" presStyleLbl="revTx" presStyleIdx="2" presStyleCnt="3">
        <dgm:presLayoutVars>
          <dgm:chMax val="1"/>
          <dgm:chPref val="1"/>
        </dgm:presLayoutVars>
      </dgm:prSet>
      <dgm:spPr/>
    </dgm:pt>
  </dgm:ptLst>
  <dgm:cxnLst>
    <dgm:cxn modelId="{65F6651D-71AF-4BBA-BD8A-D3CFD61A2014}" type="presOf" srcId="{12329CA8-B97C-41EC-B1CB-187A997E6644}" destId="{D4566107-DA13-452A-827D-38506386BDB9}" srcOrd="0" destOrd="0" presId="urn:microsoft.com/office/officeart/2018/2/layout/IconLabelList"/>
    <dgm:cxn modelId="{B6C95544-712F-4BE8-A868-A35A348F4565}" type="presOf" srcId="{7F0D5084-FED7-4E39-BAB1-71C81CE9D870}" destId="{63F0BCCE-7CCC-4753-AC93-8C23E2E0C1EA}" srcOrd="0" destOrd="0" presId="urn:microsoft.com/office/officeart/2018/2/layout/IconLabelList"/>
    <dgm:cxn modelId="{18BC7072-1424-47C7-B2F0-BD55A1413E2A}" type="presOf" srcId="{29C7610C-3AEC-4466-93E6-D010A18F820E}" destId="{98B51F8C-AC69-42C6-9C4F-36F17D7109BB}" srcOrd="0" destOrd="0" presId="urn:microsoft.com/office/officeart/2018/2/layout/IconLabelList"/>
    <dgm:cxn modelId="{AD869D82-BB17-45E4-9660-5A93C37B2E88}" srcId="{29C7610C-3AEC-4466-93E6-D010A18F820E}" destId="{7F0D5084-FED7-4E39-BAB1-71C81CE9D870}" srcOrd="1" destOrd="0" parTransId="{82E373C1-72A0-49E7-828D-54BE48AA88DE}" sibTransId="{3B3C434D-D90F-4724-B27C-2D1B146CB7D0}"/>
    <dgm:cxn modelId="{9D407487-6DDB-484C-A5A2-BFE5486C0412}" srcId="{29C7610C-3AEC-4466-93E6-D010A18F820E}" destId="{AE7F558C-A73A-4154-A036-95F7079B7890}" srcOrd="0" destOrd="0" parTransId="{EED562AA-3E09-46F4-8C0F-B08ECEAAE002}" sibTransId="{26A786D9-C0BD-4D82-91AE-A50337B2728A}"/>
    <dgm:cxn modelId="{1BA210AA-0A79-47E1-984A-207211D4D4F0}" type="presOf" srcId="{AE7F558C-A73A-4154-A036-95F7079B7890}" destId="{7CF53122-F35D-47E2-83E9-50FC4AD93084}" srcOrd="0" destOrd="0" presId="urn:microsoft.com/office/officeart/2018/2/layout/IconLabelList"/>
    <dgm:cxn modelId="{FDADCEF6-857B-48CD-A2CC-B00E2FF42651}" srcId="{29C7610C-3AEC-4466-93E6-D010A18F820E}" destId="{12329CA8-B97C-41EC-B1CB-187A997E6644}" srcOrd="2" destOrd="0" parTransId="{A400DC04-3A96-4605-A8D5-582EE8034A7C}" sibTransId="{1C942A1F-80F2-4E66-9172-E0F27954E3A3}"/>
    <dgm:cxn modelId="{4EF04BF7-EB55-4018-98D5-5735F5C8B7E9}" type="presParOf" srcId="{98B51F8C-AC69-42C6-9C4F-36F17D7109BB}" destId="{EEB10856-7A4B-4316-98FC-362EC3B7FC69}" srcOrd="0" destOrd="0" presId="urn:microsoft.com/office/officeart/2018/2/layout/IconLabelList"/>
    <dgm:cxn modelId="{802CB384-E76C-47F2-B317-F1CEF708C547}" type="presParOf" srcId="{EEB10856-7A4B-4316-98FC-362EC3B7FC69}" destId="{96998C63-E189-41CF-91A0-F608C42663ED}" srcOrd="0" destOrd="0" presId="urn:microsoft.com/office/officeart/2018/2/layout/IconLabelList"/>
    <dgm:cxn modelId="{6947634F-4F76-4CD9-A42A-F655F326721A}" type="presParOf" srcId="{EEB10856-7A4B-4316-98FC-362EC3B7FC69}" destId="{782CB330-F85B-4FAB-A606-E89FF4D2D04C}" srcOrd="1" destOrd="0" presId="urn:microsoft.com/office/officeart/2018/2/layout/IconLabelList"/>
    <dgm:cxn modelId="{3C8E0CBF-F1FE-48BE-8520-C0FE0CCC0C4A}" type="presParOf" srcId="{EEB10856-7A4B-4316-98FC-362EC3B7FC69}" destId="{7CF53122-F35D-47E2-83E9-50FC4AD93084}" srcOrd="2" destOrd="0" presId="urn:microsoft.com/office/officeart/2018/2/layout/IconLabelList"/>
    <dgm:cxn modelId="{AFD96BA3-B88D-40B6-A273-0F85133E02C5}" type="presParOf" srcId="{98B51F8C-AC69-42C6-9C4F-36F17D7109BB}" destId="{0A63D713-756B-4487-9BEC-D2E793F724B5}" srcOrd="1" destOrd="0" presId="urn:microsoft.com/office/officeart/2018/2/layout/IconLabelList"/>
    <dgm:cxn modelId="{485C743A-D684-40CA-80AE-31A1BCD64AD8}" type="presParOf" srcId="{98B51F8C-AC69-42C6-9C4F-36F17D7109BB}" destId="{47A66CEE-99A1-40FD-A3DC-A33BB9C0AA2A}" srcOrd="2" destOrd="0" presId="urn:microsoft.com/office/officeart/2018/2/layout/IconLabelList"/>
    <dgm:cxn modelId="{E340D8E9-7D75-4FFE-AF70-A9BFB3B82840}" type="presParOf" srcId="{47A66CEE-99A1-40FD-A3DC-A33BB9C0AA2A}" destId="{B7D422E9-D051-4360-AA11-592BAC5F0B67}" srcOrd="0" destOrd="0" presId="urn:microsoft.com/office/officeart/2018/2/layout/IconLabelList"/>
    <dgm:cxn modelId="{54E45DC3-5217-4F69-9BB3-26DEED90C9DC}" type="presParOf" srcId="{47A66CEE-99A1-40FD-A3DC-A33BB9C0AA2A}" destId="{5F51F29B-B3F0-445F-AEA0-D9D1B740F229}" srcOrd="1" destOrd="0" presId="urn:microsoft.com/office/officeart/2018/2/layout/IconLabelList"/>
    <dgm:cxn modelId="{D571D4E3-94C5-4DA6-853D-794D92B3C682}" type="presParOf" srcId="{47A66CEE-99A1-40FD-A3DC-A33BB9C0AA2A}" destId="{63F0BCCE-7CCC-4753-AC93-8C23E2E0C1EA}" srcOrd="2" destOrd="0" presId="urn:microsoft.com/office/officeart/2018/2/layout/IconLabelList"/>
    <dgm:cxn modelId="{91829C12-FE7A-4F9C-A2CE-D935B8762898}" type="presParOf" srcId="{98B51F8C-AC69-42C6-9C4F-36F17D7109BB}" destId="{972894A2-3305-4D13-A282-0B016B33965D}" srcOrd="3" destOrd="0" presId="urn:microsoft.com/office/officeart/2018/2/layout/IconLabelList"/>
    <dgm:cxn modelId="{DF4694AF-36E6-4F15-9786-72A15028F77A}" type="presParOf" srcId="{98B51F8C-AC69-42C6-9C4F-36F17D7109BB}" destId="{761339B0-964F-442E-B8AB-558601BC365D}" srcOrd="4" destOrd="0" presId="urn:microsoft.com/office/officeart/2018/2/layout/IconLabelList"/>
    <dgm:cxn modelId="{0FC3BB41-B1AB-40A4-9D8F-8F789C374A7A}" type="presParOf" srcId="{761339B0-964F-442E-B8AB-558601BC365D}" destId="{748F74D3-E24D-4F34-8D7B-66CB1636BC35}" srcOrd="0" destOrd="0" presId="urn:microsoft.com/office/officeart/2018/2/layout/IconLabelList"/>
    <dgm:cxn modelId="{87165B4C-D04F-4A24-BBA2-0ECFC28B5A7D}" type="presParOf" srcId="{761339B0-964F-442E-B8AB-558601BC365D}" destId="{8B726408-87E1-4C44-873C-4980E658C54B}" srcOrd="1" destOrd="0" presId="urn:microsoft.com/office/officeart/2018/2/layout/IconLabelList"/>
    <dgm:cxn modelId="{9315DC77-E9ED-400F-B30E-030E4DB58C8B}" type="presParOf" srcId="{761339B0-964F-442E-B8AB-558601BC365D}" destId="{D4566107-DA13-452A-827D-38506386BDB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9C7610C-3AEC-4466-93E6-D010A18F820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E7F558C-A73A-4154-A036-95F7079B7890}">
      <dgm:prSet/>
      <dgm:spPr/>
      <dgm:t>
        <a:bodyPr/>
        <a:lstStyle/>
        <a:p>
          <a:pPr algn="just">
            <a:lnSpc>
              <a:spcPct val="100000"/>
            </a:lnSpc>
          </a:pPr>
          <a:r>
            <a:rPr lang="en-CA" b="1" dirty="0" err="1"/>
            <a:t>Zoho</a:t>
          </a:r>
          <a:r>
            <a:rPr lang="en-CA" b="1" dirty="0"/>
            <a:t> social </a:t>
          </a:r>
          <a:r>
            <a:rPr lang="en-CA" b="0" dirty="0"/>
            <a:t>is vital to understand what content drives the most integrations show a good picture of when fans are engaging.</a:t>
          </a:r>
          <a:endParaRPr lang="en-US" dirty="0"/>
        </a:p>
      </dgm:t>
    </dgm:pt>
    <dgm:pt modelId="{EED562AA-3E09-46F4-8C0F-B08ECEAAE002}" type="parTrans" cxnId="{9D407487-6DDB-484C-A5A2-BFE5486C0412}">
      <dgm:prSet/>
      <dgm:spPr/>
      <dgm:t>
        <a:bodyPr/>
        <a:lstStyle/>
        <a:p>
          <a:endParaRPr lang="en-US"/>
        </a:p>
      </dgm:t>
    </dgm:pt>
    <dgm:pt modelId="{26A786D9-C0BD-4D82-91AE-A50337B2728A}" type="sibTrans" cxnId="{9D407487-6DDB-484C-A5A2-BFE5486C0412}">
      <dgm:prSet/>
      <dgm:spPr/>
      <dgm:t>
        <a:bodyPr/>
        <a:lstStyle/>
        <a:p>
          <a:pPr>
            <a:lnSpc>
              <a:spcPct val="100000"/>
            </a:lnSpc>
          </a:pPr>
          <a:endParaRPr lang="en-US"/>
        </a:p>
      </dgm:t>
    </dgm:pt>
    <dgm:pt modelId="{7F0D5084-FED7-4E39-BAB1-71C81CE9D870}">
      <dgm:prSet/>
      <dgm:spPr/>
      <dgm:t>
        <a:bodyPr/>
        <a:lstStyle/>
        <a:p>
          <a:pPr algn="just">
            <a:lnSpc>
              <a:spcPct val="100000"/>
            </a:lnSpc>
          </a:pPr>
          <a:r>
            <a:rPr lang="en-CA" b="1" dirty="0" err="1"/>
            <a:t>Zoho</a:t>
          </a:r>
          <a:r>
            <a:rPr lang="en-CA" b="1" dirty="0"/>
            <a:t> social </a:t>
          </a:r>
          <a:r>
            <a:rPr lang="en-CA" b="0" dirty="0"/>
            <a:t>Offers social media scheduling and post analytics, provides insights into engagement levels, including who interacted and when. Makes it easier to target the right content by showing fans demographic and social behaviour.</a:t>
          </a:r>
          <a:endParaRPr lang="en-US" dirty="0"/>
        </a:p>
      </dgm:t>
    </dgm:pt>
    <dgm:pt modelId="{82E373C1-72A0-49E7-828D-54BE48AA88DE}" type="parTrans" cxnId="{AD869D82-BB17-45E4-9660-5A93C37B2E88}">
      <dgm:prSet/>
      <dgm:spPr/>
      <dgm:t>
        <a:bodyPr/>
        <a:lstStyle/>
        <a:p>
          <a:endParaRPr lang="en-US"/>
        </a:p>
      </dgm:t>
    </dgm:pt>
    <dgm:pt modelId="{3B3C434D-D90F-4724-B27C-2D1B146CB7D0}" type="sibTrans" cxnId="{AD869D82-BB17-45E4-9660-5A93C37B2E88}">
      <dgm:prSet/>
      <dgm:spPr/>
      <dgm:t>
        <a:bodyPr/>
        <a:lstStyle/>
        <a:p>
          <a:pPr>
            <a:lnSpc>
              <a:spcPct val="100000"/>
            </a:lnSpc>
          </a:pPr>
          <a:endParaRPr lang="en-US"/>
        </a:p>
      </dgm:t>
    </dgm:pt>
    <dgm:pt modelId="{12329CA8-B97C-41EC-B1CB-187A997E6644}">
      <dgm:prSet/>
      <dgm:spPr/>
      <dgm:t>
        <a:bodyPr/>
        <a:lstStyle/>
        <a:p>
          <a:pPr>
            <a:lnSpc>
              <a:spcPct val="100000"/>
            </a:lnSpc>
          </a:pPr>
          <a:r>
            <a:rPr lang="en-CA" b="1" dirty="0" err="1"/>
            <a:t>Zoho</a:t>
          </a:r>
          <a:r>
            <a:rPr lang="en-CA" b="1" dirty="0"/>
            <a:t> social</a:t>
          </a:r>
          <a:r>
            <a:rPr lang="en-CA" dirty="0"/>
            <a:t> subscription based</a:t>
          </a:r>
          <a:endParaRPr lang="en-US" dirty="0"/>
        </a:p>
      </dgm:t>
    </dgm:pt>
    <dgm:pt modelId="{A400DC04-3A96-4605-A8D5-582EE8034A7C}" type="parTrans" cxnId="{FDADCEF6-857B-48CD-A2CC-B00E2FF42651}">
      <dgm:prSet/>
      <dgm:spPr/>
      <dgm:t>
        <a:bodyPr/>
        <a:lstStyle/>
        <a:p>
          <a:endParaRPr lang="en-US"/>
        </a:p>
      </dgm:t>
    </dgm:pt>
    <dgm:pt modelId="{1C942A1F-80F2-4E66-9172-E0F27954E3A3}" type="sibTrans" cxnId="{FDADCEF6-857B-48CD-A2CC-B00E2FF42651}">
      <dgm:prSet/>
      <dgm:spPr/>
      <dgm:t>
        <a:bodyPr/>
        <a:lstStyle/>
        <a:p>
          <a:endParaRPr lang="en-US"/>
        </a:p>
      </dgm:t>
    </dgm:pt>
    <dgm:pt modelId="{98B51F8C-AC69-42C6-9C4F-36F17D7109BB}" type="pres">
      <dgm:prSet presAssocID="{29C7610C-3AEC-4466-93E6-D010A18F820E}" presName="root" presStyleCnt="0">
        <dgm:presLayoutVars>
          <dgm:dir/>
          <dgm:resizeHandles val="exact"/>
        </dgm:presLayoutVars>
      </dgm:prSet>
      <dgm:spPr/>
    </dgm:pt>
    <dgm:pt modelId="{EEB10856-7A4B-4316-98FC-362EC3B7FC69}" type="pres">
      <dgm:prSet presAssocID="{AE7F558C-A73A-4154-A036-95F7079B7890}" presName="compNode" presStyleCnt="0"/>
      <dgm:spPr/>
    </dgm:pt>
    <dgm:pt modelId="{96998C63-E189-41CF-91A0-F608C42663ED}" type="pres">
      <dgm:prSet presAssocID="{AE7F558C-A73A-4154-A036-95F7079B78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782CB330-F85B-4FAB-A606-E89FF4D2D04C}" type="pres">
      <dgm:prSet presAssocID="{AE7F558C-A73A-4154-A036-95F7079B7890}" presName="spaceRect" presStyleCnt="0"/>
      <dgm:spPr/>
    </dgm:pt>
    <dgm:pt modelId="{7CF53122-F35D-47E2-83E9-50FC4AD93084}" type="pres">
      <dgm:prSet presAssocID="{AE7F558C-A73A-4154-A036-95F7079B7890}" presName="textRect" presStyleLbl="revTx" presStyleIdx="0" presStyleCnt="3">
        <dgm:presLayoutVars>
          <dgm:chMax val="1"/>
          <dgm:chPref val="1"/>
        </dgm:presLayoutVars>
      </dgm:prSet>
      <dgm:spPr/>
    </dgm:pt>
    <dgm:pt modelId="{0A63D713-756B-4487-9BEC-D2E793F724B5}" type="pres">
      <dgm:prSet presAssocID="{26A786D9-C0BD-4D82-91AE-A50337B2728A}" presName="sibTrans" presStyleCnt="0"/>
      <dgm:spPr/>
    </dgm:pt>
    <dgm:pt modelId="{47A66CEE-99A1-40FD-A3DC-A33BB9C0AA2A}" type="pres">
      <dgm:prSet presAssocID="{7F0D5084-FED7-4E39-BAB1-71C81CE9D870}" presName="compNode" presStyleCnt="0"/>
      <dgm:spPr/>
    </dgm:pt>
    <dgm:pt modelId="{B7D422E9-D051-4360-AA11-592BAC5F0B67}" type="pres">
      <dgm:prSet presAssocID="{7F0D5084-FED7-4E39-BAB1-71C81CE9D8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5F51F29B-B3F0-445F-AEA0-D9D1B740F229}" type="pres">
      <dgm:prSet presAssocID="{7F0D5084-FED7-4E39-BAB1-71C81CE9D870}" presName="spaceRect" presStyleCnt="0"/>
      <dgm:spPr/>
    </dgm:pt>
    <dgm:pt modelId="{63F0BCCE-7CCC-4753-AC93-8C23E2E0C1EA}" type="pres">
      <dgm:prSet presAssocID="{7F0D5084-FED7-4E39-BAB1-71C81CE9D870}" presName="textRect" presStyleLbl="revTx" presStyleIdx="1" presStyleCnt="3">
        <dgm:presLayoutVars>
          <dgm:chMax val="1"/>
          <dgm:chPref val="1"/>
        </dgm:presLayoutVars>
      </dgm:prSet>
      <dgm:spPr/>
    </dgm:pt>
    <dgm:pt modelId="{972894A2-3305-4D13-A282-0B016B33965D}" type="pres">
      <dgm:prSet presAssocID="{3B3C434D-D90F-4724-B27C-2D1B146CB7D0}" presName="sibTrans" presStyleCnt="0"/>
      <dgm:spPr/>
    </dgm:pt>
    <dgm:pt modelId="{761339B0-964F-442E-B8AB-558601BC365D}" type="pres">
      <dgm:prSet presAssocID="{12329CA8-B97C-41EC-B1CB-187A997E6644}" presName="compNode" presStyleCnt="0"/>
      <dgm:spPr/>
    </dgm:pt>
    <dgm:pt modelId="{748F74D3-E24D-4F34-8D7B-66CB1636BC35}" type="pres">
      <dgm:prSet presAssocID="{12329CA8-B97C-41EC-B1CB-187A997E66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8B726408-87E1-4C44-873C-4980E658C54B}" type="pres">
      <dgm:prSet presAssocID="{12329CA8-B97C-41EC-B1CB-187A997E6644}" presName="spaceRect" presStyleCnt="0"/>
      <dgm:spPr/>
    </dgm:pt>
    <dgm:pt modelId="{D4566107-DA13-452A-827D-38506386BDB9}" type="pres">
      <dgm:prSet presAssocID="{12329CA8-B97C-41EC-B1CB-187A997E6644}" presName="textRect" presStyleLbl="revTx" presStyleIdx="2" presStyleCnt="3">
        <dgm:presLayoutVars>
          <dgm:chMax val="1"/>
          <dgm:chPref val="1"/>
        </dgm:presLayoutVars>
      </dgm:prSet>
      <dgm:spPr/>
    </dgm:pt>
  </dgm:ptLst>
  <dgm:cxnLst>
    <dgm:cxn modelId="{65F6651D-71AF-4BBA-BD8A-D3CFD61A2014}" type="presOf" srcId="{12329CA8-B97C-41EC-B1CB-187A997E6644}" destId="{D4566107-DA13-452A-827D-38506386BDB9}" srcOrd="0" destOrd="0" presId="urn:microsoft.com/office/officeart/2018/2/layout/IconLabelList"/>
    <dgm:cxn modelId="{B6C95544-712F-4BE8-A868-A35A348F4565}" type="presOf" srcId="{7F0D5084-FED7-4E39-BAB1-71C81CE9D870}" destId="{63F0BCCE-7CCC-4753-AC93-8C23E2E0C1EA}" srcOrd="0" destOrd="0" presId="urn:microsoft.com/office/officeart/2018/2/layout/IconLabelList"/>
    <dgm:cxn modelId="{18BC7072-1424-47C7-B2F0-BD55A1413E2A}" type="presOf" srcId="{29C7610C-3AEC-4466-93E6-D010A18F820E}" destId="{98B51F8C-AC69-42C6-9C4F-36F17D7109BB}" srcOrd="0" destOrd="0" presId="urn:microsoft.com/office/officeart/2018/2/layout/IconLabelList"/>
    <dgm:cxn modelId="{AD869D82-BB17-45E4-9660-5A93C37B2E88}" srcId="{29C7610C-3AEC-4466-93E6-D010A18F820E}" destId="{7F0D5084-FED7-4E39-BAB1-71C81CE9D870}" srcOrd="1" destOrd="0" parTransId="{82E373C1-72A0-49E7-828D-54BE48AA88DE}" sibTransId="{3B3C434D-D90F-4724-B27C-2D1B146CB7D0}"/>
    <dgm:cxn modelId="{9D407487-6DDB-484C-A5A2-BFE5486C0412}" srcId="{29C7610C-3AEC-4466-93E6-D010A18F820E}" destId="{AE7F558C-A73A-4154-A036-95F7079B7890}" srcOrd="0" destOrd="0" parTransId="{EED562AA-3E09-46F4-8C0F-B08ECEAAE002}" sibTransId="{26A786D9-C0BD-4D82-91AE-A50337B2728A}"/>
    <dgm:cxn modelId="{1BA210AA-0A79-47E1-984A-207211D4D4F0}" type="presOf" srcId="{AE7F558C-A73A-4154-A036-95F7079B7890}" destId="{7CF53122-F35D-47E2-83E9-50FC4AD93084}" srcOrd="0" destOrd="0" presId="urn:microsoft.com/office/officeart/2018/2/layout/IconLabelList"/>
    <dgm:cxn modelId="{FDADCEF6-857B-48CD-A2CC-B00E2FF42651}" srcId="{29C7610C-3AEC-4466-93E6-D010A18F820E}" destId="{12329CA8-B97C-41EC-B1CB-187A997E6644}" srcOrd="2" destOrd="0" parTransId="{A400DC04-3A96-4605-A8D5-582EE8034A7C}" sibTransId="{1C942A1F-80F2-4E66-9172-E0F27954E3A3}"/>
    <dgm:cxn modelId="{4EF04BF7-EB55-4018-98D5-5735F5C8B7E9}" type="presParOf" srcId="{98B51F8C-AC69-42C6-9C4F-36F17D7109BB}" destId="{EEB10856-7A4B-4316-98FC-362EC3B7FC69}" srcOrd="0" destOrd="0" presId="urn:microsoft.com/office/officeart/2018/2/layout/IconLabelList"/>
    <dgm:cxn modelId="{802CB384-E76C-47F2-B317-F1CEF708C547}" type="presParOf" srcId="{EEB10856-7A4B-4316-98FC-362EC3B7FC69}" destId="{96998C63-E189-41CF-91A0-F608C42663ED}" srcOrd="0" destOrd="0" presId="urn:microsoft.com/office/officeart/2018/2/layout/IconLabelList"/>
    <dgm:cxn modelId="{6947634F-4F76-4CD9-A42A-F655F326721A}" type="presParOf" srcId="{EEB10856-7A4B-4316-98FC-362EC3B7FC69}" destId="{782CB330-F85B-4FAB-A606-E89FF4D2D04C}" srcOrd="1" destOrd="0" presId="urn:microsoft.com/office/officeart/2018/2/layout/IconLabelList"/>
    <dgm:cxn modelId="{3C8E0CBF-F1FE-48BE-8520-C0FE0CCC0C4A}" type="presParOf" srcId="{EEB10856-7A4B-4316-98FC-362EC3B7FC69}" destId="{7CF53122-F35D-47E2-83E9-50FC4AD93084}" srcOrd="2" destOrd="0" presId="urn:microsoft.com/office/officeart/2018/2/layout/IconLabelList"/>
    <dgm:cxn modelId="{AFD96BA3-B88D-40B6-A273-0F85133E02C5}" type="presParOf" srcId="{98B51F8C-AC69-42C6-9C4F-36F17D7109BB}" destId="{0A63D713-756B-4487-9BEC-D2E793F724B5}" srcOrd="1" destOrd="0" presId="urn:microsoft.com/office/officeart/2018/2/layout/IconLabelList"/>
    <dgm:cxn modelId="{485C743A-D684-40CA-80AE-31A1BCD64AD8}" type="presParOf" srcId="{98B51F8C-AC69-42C6-9C4F-36F17D7109BB}" destId="{47A66CEE-99A1-40FD-A3DC-A33BB9C0AA2A}" srcOrd="2" destOrd="0" presId="urn:microsoft.com/office/officeart/2018/2/layout/IconLabelList"/>
    <dgm:cxn modelId="{E340D8E9-7D75-4FFE-AF70-A9BFB3B82840}" type="presParOf" srcId="{47A66CEE-99A1-40FD-A3DC-A33BB9C0AA2A}" destId="{B7D422E9-D051-4360-AA11-592BAC5F0B67}" srcOrd="0" destOrd="0" presId="urn:microsoft.com/office/officeart/2018/2/layout/IconLabelList"/>
    <dgm:cxn modelId="{54E45DC3-5217-4F69-9BB3-26DEED90C9DC}" type="presParOf" srcId="{47A66CEE-99A1-40FD-A3DC-A33BB9C0AA2A}" destId="{5F51F29B-B3F0-445F-AEA0-D9D1B740F229}" srcOrd="1" destOrd="0" presId="urn:microsoft.com/office/officeart/2018/2/layout/IconLabelList"/>
    <dgm:cxn modelId="{D571D4E3-94C5-4DA6-853D-794D92B3C682}" type="presParOf" srcId="{47A66CEE-99A1-40FD-A3DC-A33BB9C0AA2A}" destId="{63F0BCCE-7CCC-4753-AC93-8C23E2E0C1EA}" srcOrd="2" destOrd="0" presId="urn:microsoft.com/office/officeart/2018/2/layout/IconLabelList"/>
    <dgm:cxn modelId="{91829C12-FE7A-4F9C-A2CE-D935B8762898}" type="presParOf" srcId="{98B51F8C-AC69-42C6-9C4F-36F17D7109BB}" destId="{972894A2-3305-4D13-A282-0B016B33965D}" srcOrd="3" destOrd="0" presId="urn:microsoft.com/office/officeart/2018/2/layout/IconLabelList"/>
    <dgm:cxn modelId="{DF4694AF-36E6-4F15-9786-72A15028F77A}" type="presParOf" srcId="{98B51F8C-AC69-42C6-9C4F-36F17D7109BB}" destId="{761339B0-964F-442E-B8AB-558601BC365D}" srcOrd="4" destOrd="0" presId="urn:microsoft.com/office/officeart/2018/2/layout/IconLabelList"/>
    <dgm:cxn modelId="{0FC3BB41-B1AB-40A4-9D8F-8F789C374A7A}" type="presParOf" srcId="{761339B0-964F-442E-B8AB-558601BC365D}" destId="{748F74D3-E24D-4F34-8D7B-66CB1636BC35}" srcOrd="0" destOrd="0" presId="urn:microsoft.com/office/officeart/2018/2/layout/IconLabelList"/>
    <dgm:cxn modelId="{87165B4C-D04F-4A24-BBA2-0ECFC28B5A7D}" type="presParOf" srcId="{761339B0-964F-442E-B8AB-558601BC365D}" destId="{8B726408-87E1-4C44-873C-4980E658C54B}" srcOrd="1" destOrd="0" presId="urn:microsoft.com/office/officeart/2018/2/layout/IconLabelList"/>
    <dgm:cxn modelId="{9315DC77-E9ED-400F-B30E-030E4DB58C8B}" type="presParOf" srcId="{761339B0-964F-442E-B8AB-558601BC365D}" destId="{D4566107-DA13-452A-827D-38506386BDB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7771B5-9934-4E4B-ABF1-7D7E237136D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4706914-0AB4-43B8-A167-D0BDB24C966E}">
      <dgm:prSet/>
      <dgm:spPr/>
      <dgm:t>
        <a:bodyPr/>
        <a:lstStyle/>
        <a:p>
          <a:pPr algn="just">
            <a:lnSpc>
              <a:spcPct val="100000"/>
            </a:lnSpc>
          </a:pPr>
          <a:r>
            <a:rPr lang="en-CA" b="1" dirty="0"/>
            <a:t>Advance analytics &amp; AI Insights</a:t>
          </a:r>
          <a:r>
            <a:rPr lang="en-CA" dirty="0"/>
            <a:t>: With Sprout Social, Toronto FC will understand how the fans are interacting with the club’s content, allowing for the creation of impactful strategies. With the AI-powered insights, a comprehensive analytics including the fan engagement, sentiment analysis and audience insights.</a:t>
          </a:r>
          <a:endParaRPr lang="en-US" dirty="0"/>
        </a:p>
      </dgm:t>
    </dgm:pt>
    <dgm:pt modelId="{5E74F568-A771-473A-B3BC-4C2CD6574964}" type="parTrans" cxnId="{8FDDF5D4-42A7-4D43-A364-A6B20295BBBF}">
      <dgm:prSet/>
      <dgm:spPr/>
      <dgm:t>
        <a:bodyPr/>
        <a:lstStyle/>
        <a:p>
          <a:endParaRPr lang="en-US"/>
        </a:p>
      </dgm:t>
    </dgm:pt>
    <dgm:pt modelId="{85DE1A6F-F456-4340-80B6-2DACB1DF0E51}" type="sibTrans" cxnId="{8FDDF5D4-42A7-4D43-A364-A6B20295BBBF}">
      <dgm:prSet/>
      <dgm:spPr/>
      <dgm:t>
        <a:bodyPr/>
        <a:lstStyle/>
        <a:p>
          <a:pPr>
            <a:lnSpc>
              <a:spcPct val="100000"/>
            </a:lnSpc>
          </a:pPr>
          <a:endParaRPr lang="en-US"/>
        </a:p>
      </dgm:t>
    </dgm:pt>
    <dgm:pt modelId="{25562028-1BC4-4EFF-A077-A36472F02E7B}">
      <dgm:prSet/>
      <dgm:spPr/>
      <dgm:t>
        <a:bodyPr/>
        <a:lstStyle/>
        <a:p>
          <a:pPr algn="just">
            <a:lnSpc>
              <a:spcPct val="100000"/>
            </a:lnSpc>
          </a:pPr>
          <a:r>
            <a:rPr lang="en-CA" b="1" dirty="0"/>
            <a:t>Real-time Data tracking</a:t>
          </a:r>
          <a:r>
            <a:rPr lang="en-CA" dirty="0"/>
            <a:t>: Gives the marketing team an edge to make agile adjustments to content and campaigns based on real-time fan reactions. This makes monitoring social media interactions as the happen.</a:t>
          </a:r>
          <a:endParaRPr lang="en-US" dirty="0"/>
        </a:p>
      </dgm:t>
    </dgm:pt>
    <dgm:pt modelId="{88919F73-BCA1-4FC7-B58A-1F4DE9FA328F}" type="parTrans" cxnId="{181B363A-8E78-459C-9E6B-3B94E8A03BB8}">
      <dgm:prSet/>
      <dgm:spPr/>
      <dgm:t>
        <a:bodyPr/>
        <a:lstStyle/>
        <a:p>
          <a:endParaRPr lang="en-US"/>
        </a:p>
      </dgm:t>
    </dgm:pt>
    <dgm:pt modelId="{E0ED09A0-DDE9-4211-9DC6-F396A7CE69D4}" type="sibTrans" cxnId="{181B363A-8E78-459C-9E6B-3B94E8A03BB8}">
      <dgm:prSet/>
      <dgm:spPr/>
      <dgm:t>
        <a:bodyPr/>
        <a:lstStyle/>
        <a:p>
          <a:pPr>
            <a:lnSpc>
              <a:spcPct val="100000"/>
            </a:lnSpc>
          </a:pPr>
          <a:endParaRPr lang="en-US"/>
        </a:p>
      </dgm:t>
    </dgm:pt>
    <dgm:pt modelId="{499E281F-418E-4078-AD77-FE14A16D5521}">
      <dgm:prSet/>
      <dgm:spPr/>
      <dgm:t>
        <a:bodyPr/>
        <a:lstStyle/>
        <a:p>
          <a:pPr algn="just">
            <a:lnSpc>
              <a:spcPct val="100000"/>
            </a:lnSpc>
          </a:pPr>
          <a:r>
            <a:rPr lang="en-CA" b="1" dirty="0"/>
            <a:t>Scalability</a:t>
          </a:r>
          <a:r>
            <a:rPr lang="en-CA" dirty="0"/>
            <a:t>: Accommodates the expansion of social media expansion with the increase in data demands and provide insights needed to stay competitive.</a:t>
          </a:r>
          <a:endParaRPr lang="en-US" dirty="0"/>
        </a:p>
      </dgm:t>
    </dgm:pt>
    <dgm:pt modelId="{0DF269FE-36D0-4BEA-9273-431ADDF1A073}" type="parTrans" cxnId="{74BB7A4A-E0DA-40B7-80F7-2005EEDFBCF5}">
      <dgm:prSet/>
      <dgm:spPr/>
      <dgm:t>
        <a:bodyPr/>
        <a:lstStyle/>
        <a:p>
          <a:endParaRPr lang="en-US"/>
        </a:p>
      </dgm:t>
    </dgm:pt>
    <dgm:pt modelId="{482E21F1-3185-4D58-BC08-D8D7929DF21F}" type="sibTrans" cxnId="{74BB7A4A-E0DA-40B7-80F7-2005EEDFBCF5}">
      <dgm:prSet/>
      <dgm:spPr/>
      <dgm:t>
        <a:bodyPr/>
        <a:lstStyle/>
        <a:p>
          <a:endParaRPr lang="en-US"/>
        </a:p>
      </dgm:t>
    </dgm:pt>
    <dgm:pt modelId="{FCC19031-7E45-4448-93D4-5027ADE45B55}" type="pres">
      <dgm:prSet presAssocID="{057771B5-9934-4E4B-ABF1-7D7E237136DC}" presName="root" presStyleCnt="0">
        <dgm:presLayoutVars>
          <dgm:dir/>
          <dgm:resizeHandles val="exact"/>
        </dgm:presLayoutVars>
      </dgm:prSet>
      <dgm:spPr/>
    </dgm:pt>
    <dgm:pt modelId="{1690FDAA-5FE8-4004-978A-D9CB93FEB6F3}" type="pres">
      <dgm:prSet presAssocID="{057771B5-9934-4E4B-ABF1-7D7E237136DC}" presName="container" presStyleCnt="0">
        <dgm:presLayoutVars>
          <dgm:dir/>
          <dgm:resizeHandles val="exact"/>
        </dgm:presLayoutVars>
      </dgm:prSet>
      <dgm:spPr/>
    </dgm:pt>
    <dgm:pt modelId="{EEE5B372-49C2-4185-BFBD-E96FDC4A2EA5}" type="pres">
      <dgm:prSet presAssocID="{14706914-0AB4-43B8-A167-D0BDB24C966E}" presName="compNode" presStyleCnt="0"/>
      <dgm:spPr/>
    </dgm:pt>
    <dgm:pt modelId="{963DB7A8-E3F4-4CED-82A9-441D56A4DCE6}" type="pres">
      <dgm:prSet presAssocID="{14706914-0AB4-43B8-A167-D0BDB24C966E}" presName="iconBgRect" presStyleLbl="bgShp" presStyleIdx="0" presStyleCnt="3"/>
      <dgm:spPr/>
    </dgm:pt>
    <dgm:pt modelId="{AFBEE51B-EF88-412D-9824-474F4EDCBC00}" type="pres">
      <dgm:prSet presAssocID="{14706914-0AB4-43B8-A167-D0BDB24C96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ying Cards"/>
        </a:ext>
      </dgm:extLst>
    </dgm:pt>
    <dgm:pt modelId="{EE33D3AD-3443-4D7E-8A08-3A64D1336644}" type="pres">
      <dgm:prSet presAssocID="{14706914-0AB4-43B8-A167-D0BDB24C966E}" presName="spaceRect" presStyleCnt="0"/>
      <dgm:spPr/>
    </dgm:pt>
    <dgm:pt modelId="{AA6E464C-6F72-406D-892F-A6AA6501E80B}" type="pres">
      <dgm:prSet presAssocID="{14706914-0AB4-43B8-A167-D0BDB24C966E}" presName="textRect" presStyleLbl="revTx" presStyleIdx="0" presStyleCnt="3">
        <dgm:presLayoutVars>
          <dgm:chMax val="1"/>
          <dgm:chPref val="1"/>
        </dgm:presLayoutVars>
      </dgm:prSet>
      <dgm:spPr/>
    </dgm:pt>
    <dgm:pt modelId="{2A4EBB23-EA55-4981-AB48-848CC1FF6E59}" type="pres">
      <dgm:prSet presAssocID="{85DE1A6F-F456-4340-80B6-2DACB1DF0E51}" presName="sibTrans" presStyleLbl="sibTrans2D1" presStyleIdx="0" presStyleCnt="0"/>
      <dgm:spPr/>
    </dgm:pt>
    <dgm:pt modelId="{187C2A60-FE16-46B6-96F4-1B425125F8B6}" type="pres">
      <dgm:prSet presAssocID="{25562028-1BC4-4EFF-A077-A36472F02E7B}" presName="compNode" presStyleCnt="0"/>
      <dgm:spPr/>
    </dgm:pt>
    <dgm:pt modelId="{8959E436-F168-4533-AAB9-1ADBEFA01F67}" type="pres">
      <dgm:prSet presAssocID="{25562028-1BC4-4EFF-A077-A36472F02E7B}" presName="iconBgRect" presStyleLbl="bgShp" presStyleIdx="1" presStyleCnt="3"/>
      <dgm:spPr/>
    </dgm:pt>
    <dgm:pt modelId="{FBF56C53-81A3-4D21-B04B-15B8109750AB}" type="pres">
      <dgm:prSet presAssocID="{25562028-1BC4-4EFF-A077-A36472F02E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370F15CF-CD58-4193-BCF6-527EE785D2C5}" type="pres">
      <dgm:prSet presAssocID="{25562028-1BC4-4EFF-A077-A36472F02E7B}" presName="spaceRect" presStyleCnt="0"/>
      <dgm:spPr/>
    </dgm:pt>
    <dgm:pt modelId="{5E7F00E0-3003-4D2B-B519-2EB57D52F13B}" type="pres">
      <dgm:prSet presAssocID="{25562028-1BC4-4EFF-A077-A36472F02E7B}" presName="textRect" presStyleLbl="revTx" presStyleIdx="1" presStyleCnt="3">
        <dgm:presLayoutVars>
          <dgm:chMax val="1"/>
          <dgm:chPref val="1"/>
        </dgm:presLayoutVars>
      </dgm:prSet>
      <dgm:spPr/>
    </dgm:pt>
    <dgm:pt modelId="{F60E196F-F203-4741-B6C6-A003DCAEEA22}" type="pres">
      <dgm:prSet presAssocID="{E0ED09A0-DDE9-4211-9DC6-F396A7CE69D4}" presName="sibTrans" presStyleLbl="sibTrans2D1" presStyleIdx="0" presStyleCnt="0"/>
      <dgm:spPr/>
    </dgm:pt>
    <dgm:pt modelId="{FFF77CF6-77C8-4047-8EBA-E3D4160C1E33}" type="pres">
      <dgm:prSet presAssocID="{499E281F-418E-4078-AD77-FE14A16D5521}" presName="compNode" presStyleCnt="0"/>
      <dgm:spPr/>
    </dgm:pt>
    <dgm:pt modelId="{52EF569F-AB06-4774-9FB9-914704D0A067}" type="pres">
      <dgm:prSet presAssocID="{499E281F-418E-4078-AD77-FE14A16D5521}" presName="iconBgRect" presStyleLbl="bgShp" presStyleIdx="2" presStyleCnt="3"/>
      <dgm:spPr/>
    </dgm:pt>
    <dgm:pt modelId="{136C912E-32F8-4480-8255-2C42D5905F2C}" type="pres">
      <dgm:prSet presAssocID="{499E281F-418E-4078-AD77-FE14A16D55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2DE90FFD-83F5-4F93-8E90-C067735491AB}" type="pres">
      <dgm:prSet presAssocID="{499E281F-418E-4078-AD77-FE14A16D5521}" presName="spaceRect" presStyleCnt="0"/>
      <dgm:spPr/>
    </dgm:pt>
    <dgm:pt modelId="{DB5C2E87-684D-4F66-BEDE-B2B13E6DFD2A}" type="pres">
      <dgm:prSet presAssocID="{499E281F-418E-4078-AD77-FE14A16D5521}" presName="textRect" presStyleLbl="revTx" presStyleIdx="2" presStyleCnt="3">
        <dgm:presLayoutVars>
          <dgm:chMax val="1"/>
          <dgm:chPref val="1"/>
        </dgm:presLayoutVars>
      </dgm:prSet>
      <dgm:spPr/>
    </dgm:pt>
  </dgm:ptLst>
  <dgm:cxnLst>
    <dgm:cxn modelId="{181B363A-8E78-459C-9E6B-3B94E8A03BB8}" srcId="{057771B5-9934-4E4B-ABF1-7D7E237136DC}" destId="{25562028-1BC4-4EFF-A077-A36472F02E7B}" srcOrd="1" destOrd="0" parTransId="{88919F73-BCA1-4FC7-B58A-1F4DE9FA328F}" sibTransId="{E0ED09A0-DDE9-4211-9DC6-F396A7CE69D4}"/>
    <dgm:cxn modelId="{71A17F5C-D803-42AC-87B9-22BD5234FED1}" type="presOf" srcId="{499E281F-418E-4078-AD77-FE14A16D5521}" destId="{DB5C2E87-684D-4F66-BEDE-B2B13E6DFD2A}" srcOrd="0" destOrd="0" presId="urn:microsoft.com/office/officeart/2018/2/layout/IconCircleList"/>
    <dgm:cxn modelId="{C1F27844-FBD1-4175-ABE4-C0D40DDB7B00}" type="presOf" srcId="{14706914-0AB4-43B8-A167-D0BDB24C966E}" destId="{AA6E464C-6F72-406D-892F-A6AA6501E80B}" srcOrd="0" destOrd="0" presId="urn:microsoft.com/office/officeart/2018/2/layout/IconCircleList"/>
    <dgm:cxn modelId="{74BB7A4A-E0DA-40B7-80F7-2005EEDFBCF5}" srcId="{057771B5-9934-4E4B-ABF1-7D7E237136DC}" destId="{499E281F-418E-4078-AD77-FE14A16D5521}" srcOrd="2" destOrd="0" parTransId="{0DF269FE-36D0-4BEA-9273-431ADDF1A073}" sibTransId="{482E21F1-3185-4D58-BC08-D8D7929DF21F}"/>
    <dgm:cxn modelId="{3FF18E7F-C66F-4166-8DA9-A13E7A373DF2}" type="presOf" srcId="{E0ED09A0-DDE9-4211-9DC6-F396A7CE69D4}" destId="{F60E196F-F203-4741-B6C6-A003DCAEEA22}" srcOrd="0" destOrd="0" presId="urn:microsoft.com/office/officeart/2018/2/layout/IconCircleList"/>
    <dgm:cxn modelId="{DA3C1594-2D92-4ECE-88D0-69A76B45310F}" type="presOf" srcId="{057771B5-9934-4E4B-ABF1-7D7E237136DC}" destId="{FCC19031-7E45-4448-93D4-5027ADE45B55}" srcOrd="0" destOrd="0" presId="urn:microsoft.com/office/officeart/2018/2/layout/IconCircleList"/>
    <dgm:cxn modelId="{77691FB5-0A6F-4E7B-B0D6-02D486296A3E}" type="presOf" srcId="{25562028-1BC4-4EFF-A077-A36472F02E7B}" destId="{5E7F00E0-3003-4D2B-B519-2EB57D52F13B}" srcOrd="0" destOrd="0" presId="urn:microsoft.com/office/officeart/2018/2/layout/IconCircleList"/>
    <dgm:cxn modelId="{A69A5FB7-C82A-4129-A7CB-8270CA30E0F0}" type="presOf" srcId="{85DE1A6F-F456-4340-80B6-2DACB1DF0E51}" destId="{2A4EBB23-EA55-4981-AB48-848CC1FF6E59}" srcOrd="0" destOrd="0" presId="urn:microsoft.com/office/officeart/2018/2/layout/IconCircleList"/>
    <dgm:cxn modelId="{8FDDF5D4-42A7-4D43-A364-A6B20295BBBF}" srcId="{057771B5-9934-4E4B-ABF1-7D7E237136DC}" destId="{14706914-0AB4-43B8-A167-D0BDB24C966E}" srcOrd="0" destOrd="0" parTransId="{5E74F568-A771-473A-B3BC-4C2CD6574964}" sibTransId="{85DE1A6F-F456-4340-80B6-2DACB1DF0E51}"/>
    <dgm:cxn modelId="{210F24C9-1D68-4BD9-BB50-6064903726CF}" type="presParOf" srcId="{FCC19031-7E45-4448-93D4-5027ADE45B55}" destId="{1690FDAA-5FE8-4004-978A-D9CB93FEB6F3}" srcOrd="0" destOrd="0" presId="urn:microsoft.com/office/officeart/2018/2/layout/IconCircleList"/>
    <dgm:cxn modelId="{24717F85-4E11-4300-869E-335F5FF9345C}" type="presParOf" srcId="{1690FDAA-5FE8-4004-978A-D9CB93FEB6F3}" destId="{EEE5B372-49C2-4185-BFBD-E96FDC4A2EA5}" srcOrd="0" destOrd="0" presId="urn:microsoft.com/office/officeart/2018/2/layout/IconCircleList"/>
    <dgm:cxn modelId="{4115F22C-5EAB-4E46-9184-2110EC0AB674}" type="presParOf" srcId="{EEE5B372-49C2-4185-BFBD-E96FDC4A2EA5}" destId="{963DB7A8-E3F4-4CED-82A9-441D56A4DCE6}" srcOrd="0" destOrd="0" presId="urn:microsoft.com/office/officeart/2018/2/layout/IconCircleList"/>
    <dgm:cxn modelId="{9A37BD83-AFEA-4814-B9D3-4E93C4F82732}" type="presParOf" srcId="{EEE5B372-49C2-4185-BFBD-E96FDC4A2EA5}" destId="{AFBEE51B-EF88-412D-9824-474F4EDCBC00}" srcOrd="1" destOrd="0" presId="urn:microsoft.com/office/officeart/2018/2/layout/IconCircleList"/>
    <dgm:cxn modelId="{F5883D2E-D64C-4500-897E-6BDF82F6F847}" type="presParOf" srcId="{EEE5B372-49C2-4185-BFBD-E96FDC4A2EA5}" destId="{EE33D3AD-3443-4D7E-8A08-3A64D1336644}" srcOrd="2" destOrd="0" presId="urn:microsoft.com/office/officeart/2018/2/layout/IconCircleList"/>
    <dgm:cxn modelId="{D824173B-7DC8-46F5-AB9B-191BF2BDE331}" type="presParOf" srcId="{EEE5B372-49C2-4185-BFBD-E96FDC4A2EA5}" destId="{AA6E464C-6F72-406D-892F-A6AA6501E80B}" srcOrd="3" destOrd="0" presId="urn:microsoft.com/office/officeart/2018/2/layout/IconCircleList"/>
    <dgm:cxn modelId="{E276CAEC-ECC9-46E7-B182-091EB30B1AC9}" type="presParOf" srcId="{1690FDAA-5FE8-4004-978A-D9CB93FEB6F3}" destId="{2A4EBB23-EA55-4981-AB48-848CC1FF6E59}" srcOrd="1" destOrd="0" presId="urn:microsoft.com/office/officeart/2018/2/layout/IconCircleList"/>
    <dgm:cxn modelId="{08C93EC8-B7FB-497E-AF98-C4A244EE8055}" type="presParOf" srcId="{1690FDAA-5FE8-4004-978A-D9CB93FEB6F3}" destId="{187C2A60-FE16-46B6-96F4-1B425125F8B6}" srcOrd="2" destOrd="0" presId="urn:microsoft.com/office/officeart/2018/2/layout/IconCircleList"/>
    <dgm:cxn modelId="{9E4D9E1C-B914-4060-AACC-99918B12CCC6}" type="presParOf" srcId="{187C2A60-FE16-46B6-96F4-1B425125F8B6}" destId="{8959E436-F168-4533-AAB9-1ADBEFA01F67}" srcOrd="0" destOrd="0" presId="urn:microsoft.com/office/officeart/2018/2/layout/IconCircleList"/>
    <dgm:cxn modelId="{441C3637-D6CB-4B18-85CD-ABE9666B02D9}" type="presParOf" srcId="{187C2A60-FE16-46B6-96F4-1B425125F8B6}" destId="{FBF56C53-81A3-4D21-B04B-15B8109750AB}" srcOrd="1" destOrd="0" presId="urn:microsoft.com/office/officeart/2018/2/layout/IconCircleList"/>
    <dgm:cxn modelId="{54A7278C-8DBC-40FD-9B36-CECC11C0215F}" type="presParOf" srcId="{187C2A60-FE16-46B6-96F4-1B425125F8B6}" destId="{370F15CF-CD58-4193-BCF6-527EE785D2C5}" srcOrd="2" destOrd="0" presId="urn:microsoft.com/office/officeart/2018/2/layout/IconCircleList"/>
    <dgm:cxn modelId="{4F1734FF-B36E-4FD6-BE42-FC89F820BA7C}" type="presParOf" srcId="{187C2A60-FE16-46B6-96F4-1B425125F8B6}" destId="{5E7F00E0-3003-4D2B-B519-2EB57D52F13B}" srcOrd="3" destOrd="0" presId="urn:microsoft.com/office/officeart/2018/2/layout/IconCircleList"/>
    <dgm:cxn modelId="{1E4F8504-195F-4986-A7AA-58EBA66D6E4B}" type="presParOf" srcId="{1690FDAA-5FE8-4004-978A-D9CB93FEB6F3}" destId="{F60E196F-F203-4741-B6C6-A003DCAEEA22}" srcOrd="3" destOrd="0" presId="urn:microsoft.com/office/officeart/2018/2/layout/IconCircleList"/>
    <dgm:cxn modelId="{EB4A940F-2B0D-410E-B482-FE251C484BE4}" type="presParOf" srcId="{1690FDAA-5FE8-4004-978A-D9CB93FEB6F3}" destId="{FFF77CF6-77C8-4047-8EBA-E3D4160C1E33}" srcOrd="4" destOrd="0" presId="urn:microsoft.com/office/officeart/2018/2/layout/IconCircleList"/>
    <dgm:cxn modelId="{B1332D5D-3ECC-48A7-9F53-2A33DB768951}" type="presParOf" srcId="{FFF77CF6-77C8-4047-8EBA-E3D4160C1E33}" destId="{52EF569F-AB06-4774-9FB9-914704D0A067}" srcOrd="0" destOrd="0" presId="urn:microsoft.com/office/officeart/2018/2/layout/IconCircleList"/>
    <dgm:cxn modelId="{FDF7FC26-17DF-4205-918F-B7F09C9FE76C}" type="presParOf" srcId="{FFF77CF6-77C8-4047-8EBA-E3D4160C1E33}" destId="{136C912E-32F8-4480-8255-2C42D5905F2C}" srcOrd="1" destOrd="0" presId="urn:microsoft.com/office/officeart/2018/2/layout/IconCircleList"/>
    <dgm:cxn modelId="{19D1B0B1-CBC7-4A50-992C-D7DF562B0A2A}" type="presParOf" srcId="{FFF77CF6-77C8-4047-8EBA-E3D4160C1E33}" destId="{2DE90FFD-83F5-4F93-8E90-C067735491AB}" srcOrd="2" destOrd="0" presId="urn:microsoft.com/office/officeart/2018/2/layout/IconCircleList"/>
    <dgm:cxn modelId="{F5D99901-2FDD-4546-80BF-6FB93C844FAF}" type="presParOf" srcId="{FFF77CF6-77C8-4047-8EBA-E3D4160C1E33}" destId="{DB5C2E87-684D-4F66-BEDE-B2B13E6DFD2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A0D46-D8B9-4E7D-A51E-27A4FF110468}">
      <dsp:nvSpPr>
        <dsp:cNvPr id="0" name=""/>
        <dsp:cNvSpPr/>
      </dsp:nvSpPr>
      <dsp:spPr>
        <a:xfrm>
          <a:off x="216" y="309576"/>
          <a:ext cx="2608415" cy="313009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53" tIns="0" rIns="257653" bIns="330200" numCol="1" spcCol="1270" anchor="t" anchorCtr="0">
          <a:noAutofit/>
        </a:bodyPr>
        <a:lstStyle/>
        <a:p>
          <a:pPr marL="0" lvl="0" indent="0" algn="l" defTabSz="933450">
            <a:lnSpc>
              <a:spcPct val="90000"/>
            </a:lnSpc>
            <a:spcBef>
              <a:spcPct val="0"/>
            </a:spcBef>
            <a:spcAft>
              <a:spcPct val="35000"/>
            </a:spcAft>
            <a:buNone/>
          </a:pPr>
          <a:r>
            <a:rPr lang="en-CA" sz="2100" kern="1200" dirty="0"/>
            <a:t>SOCIAL MEDIA &amp; TOOLS INTRODUCTION</a:t>
          </a:r>
          <a:endParaRPr lang="en-US" sz="2100" kern="1200" dirty="0"/>
        </a:p>
      </dsp:txBody>
      <dsp:txXfrm>
        <a:off x="216" y="1561615"/>
        <a:ext cx="2608415" cy="1878059"/>
      </dsp:txXfrm>
    </dsp:sp>
    <dsp:sp modelId="{A502711B-4756-4E53-A257-A50FD27F2DED}">
      <dsp:nvSpPr>
        <dsp:cNvPr id="0" name=""/>
        <dsp:cNvSpPr/>
      </dsp:nvSpPr>
      <dsp:spPr>
        <a:xfrm>
          <a:off x="216" y="309576"/>
          <a:ext cx="2608415" cy="12520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653" tIns="165100" rIns="25765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216" y="309576"/>
        <a:ext cx="2608415" cy="1252039"/>
      </dsp:txXfrm>
    </dsp:sp>
    <dsp:sp modelId="{8B253429-EFB3-44FE-878D-F26449335084}">
      <dsp:nvSpPr>
        <dsp:cNvPr id="0" name=""/>
        <dsp:cNvSpPr/>
      </dsp:nvSpPr>
      <dsp:spPr>
        <a:xfrm>
          <a:off x="2817304" y="309576"/>
          <a:ext cx="2608415" cy="313009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53" tIns="0" rIns="257653" bIns="330200" numCol="1" spcCol="1270" anchor="t" anchorCtr="0">
          <a:noAutofit/>
        </a:bodyPr>
        <a:lstStyle/>
        <a:p>
          <a:pPr marL="0" lvl="0" indent="0" algn="l" defTabSz="933450">
            <a:lnSpc>
              <a:spcPct val="90000"/>
            </a:lnSpc>
            <a:spcBef>
              <a:spcPct val="0"/>
            </a:spcBef>
            <a:spcAft>
              <a:spcPct val="35000"/>
            </a:spcAft>
            <a:buNone/>
          </a:pPr>
          <a:r>
            <a:rPr lang="en-CA" sz="2100" kern="1200"/>
            <a:t>SOCIAL MEDIA TYPES</a:t>
          </a:r>
          <a:endParaRPr lang="en-US" sz="2100" kern="1200"/>
        </a:p>
      </dsp:txBody>
      <dsp:txXfrm>
        <a:off x="2817304" y="1561615"/>
        <a:ext cx="2608415" cy="1878059"/>
      </dsp:txXfrm>
    </dsp:sp>
    <dsp:sp modelId="{9A4D0294-2E49-4A65-8335-AAFCF890CE33}">
      <dsp:nvSpPr>
        <dsp:cNvPr id="0" name=""/>
        <dsp:cNvSpPr/>
      </dsp:nvSpPr>
      <dsp:spPr>
        <a:xfrm>
          <a:off x="2817304" y="309576"/>
          <a:ext cx="2608415" cy="12520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653" tIns="165100" rIns="25765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817304" y="309576"/>
        <a:ext cx="2608415" cy="1252039"/>
      </dsp:txXfrm>
    </dsp:sp>
    <dsp:sp modelId="{3269D1DE-CDD8-4C95-921D-EEECA6D15EDF}">
      <dsp:nvSpPr>
        <dsp:cNvPr id="0" name=""/>
        <dsp:cNvSpPr/>
      </dsp:nvSpPr>
      <dsp:spPr>
        <a:xfrm>
          <a:off x="5634393" y="309576"/>
          <a:ext cx="2608415" cy="313009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53" tIns="0" rIns="257653" bIns="330200" numCol="1" spcCol="1270" anchor="t" anchorCtr="0">
          <a:noAutofit/>
        </a:bodyPr>
        <a:lstStyle/>
        <a:p>
          <a:pPr marL="0" lvl="0" indent="0" algn="l" defTabSz="933450">
            <a:lnSpc>
              <a:spcPct val="90000"/>
            </a:lnSpc>
            <a:spcBef>
              <a:spcPct val="0"/>
            </a:spcBef>
            <a:spcAft>
              <a:spcPct val="35000"/>
            </a:spcAft>
            <a:buNone/>
          </a:pPr>
          <a:r>
            <a:rPr lang="en-CA" sz="2100" kern="1200"/>
            <a:t>SOCIAL MEDIA COMPARISONS</a:t>
          </a:r>
          <a:endParaRPr lang="en-US" sz="2100" kern="1200" dirty="0"/>
        </a:p>
      </dsp:txBody>
      <dsp:txXfrm>
        <a:off x="5634393" y="1561615"/>
        <a:ext cx="2608415" cy="1878059"/>
      </dsp:txXfrm>
    </dsp:sp>
    <dsp:sp modelId="{B9F756E9-992B-460B-B2EF-4E2BF3BE9284}">
      <dsp:nvSpPr>
        <dsp:cNvPr id="0" name=""/>
        <dsp:cNvSpPr/>
      </dsp:nvSpPr>
      <dsp:spPr>
        <a:xfrm>
          <a:off x="5634393" y="309576"/>
          <a:ext cx="2608415" cy="12520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653" tIns="165100" rIns="25765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634393" y="309576"/>
        <a:ext cx="2608415" cy="1252039"/>
      </dsp:txXfrm>
    </dsp:sp>
    <dsp:sp modelId="{9F58EA80-B559-4D23-86AA-F09A2FF54CEC}">
      <dsp:nvSpPr>
        <dsp:cNvPr id="0" name=""/>
        <dsp:cNvSpPr/>
      </dsp:nvSpPr>
      <dsp:spPr>
        <a:xfrm>
          <a:off x="8451481" y="309576"/>
          <a:ext cx="2608415" cy="313009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53" tIns="0" rIns="257653" bIns="330200" numCol="1" spcCol="1270" anchor="t" anchorCtr="0">
          <a:noAutofit/>
        </a:bodyPr>
        <a:lstStyle/>
        <a:p>
          <a:pPr marL="0" lvl="0" indent="0" algn="l" defTabSz="933450">
            <a:lnSpc>
              <a:spcPct val="90000"/>
            </a:lnSpc>
            <a:spcBef>
              <a:spcPct val="0"/>
            </a:spcBef>
            <a:spcAft>
              <a:spcPct val="35000"/>
            </a:spcAft>
            <a:buNone/>
          </a:pPr>
          <a:r>
            <a:rPr lang="en-CA" sz="2100" kern="1200"/>
            <a:t>CONCLUSION</a:t>
          </a:r>
          <a:endParaRPr lang="en-US" sz="2100" kern="1200"/>
        </a:p>
      </dsp:txBody>
      <dsp:txXfrm>
        <a:off x="8451481" y="1561615"/>
        <a:ext cx="2608415" cy="1878059"/>
      </dsp:txXfrm>
    </dsp:sp>
    <dsp:sp modelId="{877F5AF1-D554-4F33-8449-945D0E9D43B3}">
      <dsp:nvSpPr>
        <dsp:cNvPr id="0" name=""/>
        <dsp:cNvSpPr/>
      </dsp:nvSpPr>
      <dsp:spPr>
        <a:xfrm>
          <a:off x="8451481" y="309576"/>
          <a:ext cx="2608415" cy="12520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7653" tIns="165100" rIns="257653" bIns="165100" numCol="1" spcCol="1270" anchor="ctr" anchorCtr="0">
          <a:noAutofit/>
        </a:bodyPr>
        <a:lstStyle/>
        <a:p>
          <a:pPr marL="0" lvl="0" indent="0" algn="l" defTabSz="2933700">
            <a:lnSpc>
              <a:spcPct val="90000"/>
            </a:lnSpc>
            <a:spcBef>
              <a:spcPct val="0"/>
            </a:spcBef>
            <a:spcAft>
              <a:spcPct val="35000"/>
            </a:spcAft>
            <a:buNone/>
          </a:pPr>
          <a:r>
            <a:rPr lang="en-US" sz="6600" kern="1200"/>
            <a:t>04</a:t>
          </a:r>
        </a:p>
      </dsp:txBody>
      <dsp:txXfrm>
        <a:off x="8451481" y="309576"/>
        <a:ext cx="2608415" cy="12520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ECBC3-2058-463B-A19E-33032C53AC08}">
      <dsp:nvSpPr>
        <dsp:cNvPr id="0" name=""/>
        <dsp:cNvSpPr/>
      </dsp:nvSpPr>
      <dsp:spPr>
        <a:xfrm>
          <a:off x="598707" y="1043289"/>
          <a:ext cx="1305660" cy="13056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1E93AF-70B0-4DD2-804E-B0C576C7ECB4}">
      <dsp:nvSpPr>
        <dsp:cNvPr id="0" name=""/>
        <dsp:cNvSpPr/>
      </dsp:nvSpPr>
      <dsp:spPr>
        <a:xfrm>
          <a:off x="872895" y="1317478"/>
          <a:ext cx="757282" cy="7572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87E932-638B-423C-84CE-C50EBAD455D6}">
      <dsp:nvSpPr>
        <dsp:cNvPr id="0" name=""/>
        <dsp:cNvSpPr/>
      </dsp:nvSpPr>
      <dsp:spPr>
        <a:xfrm>
          <a:off x="2184151" y="1043289"/>
          <a:ext cx="3077627" cy="1305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CA" sz="1100" b="1" kern="1200" dirty="0"/>
            <a:t>Comprehensive Reporting</a:t>
          </a:r>
          <a:r>
            <a:rPr lang="en-CA" sz="1100" kern="1200" dirty="0"/>
            <a:t>: Gives the marketing team an edge in decision making, thereby allowing for a data-driven insight presentation of fan engagement and social media performance. With the customized reporting tools, it is easy to generate detailed visual reports for Toronto FC stakeholders.</a:t>
          </a:r>
          <a:endParaRPr lang="en-US" sz="1100" kern="1200" dirty="0"/>
        </a:p>
      </dsp:txBody>
      <dsp:txXfrm>
        <a:off x="2184151" y="1043289"/>
        <a:ext cx="3077627" cy="1305660"/>
      </dsp:txXfrm>
    </dsp:sp>
    <dsp:sp modelId="{88DC1731-8FD3-4762-A3DA-6FDAA9B4D2FE}">
      <dsp:nvSpPr>
        <dsp:cNvPr id="0" name=""/>
        <dsp:cNvSpPr/>
      </dsp:nvSpPr>
      <dsp:spPr>
        <a:xfrm>
          <a:off x="5798032" y="1043289"/>
          <a:ext cx="1305660" cy="13056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AF2F9-6211-44F3-8597-DA614DE2ACFB}">
      <dsp:nvSpPr>
        <dsp:cNvPr id="0" name=""/>
        <dsp:cNvSpPr/>
      </dsp:nvSpPr>
      <dsp:spPr>
        <a:xfrm>
          <a:off x="6072220" y="1317478"/>
          <a:ext cx="757282" cy="7572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146BC2-EF87-48A9-9F58-C00553B0F81E}">
      <dsp:nvSpPr>
        <dsp:cNvPr id="0" name=""/>
        <dsp:cNvSpPr/>
      </dsp:nvSpPr>
      <dsp:spPr>
        <a:xfrm>
          <a:off x="7383476" y="1043289"/>
          <a:ext cx="3077627" cy="1305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CA" sz="1100" b="1" kern="1200" dirty="0"/>
            <a:t>Multi-Platform Support</a:t>
          </a:r>
          <a:r>
            <a:rPr lang="en-CA" sz="1100" kern="1200" dirty="0"/>
            <a:t>: Can cover all important social media platforms, thereby ensuring that Toronto FC can reach and engage fans across various social media channels.</a:t>
          </a:r>
          <a:endParaRPr lang="en-US" sz="1100" kern="1200" dirty="0"/>
        </a:p>
      </dsp:txBody>
      <dsp:txXfrm>
        <a:off x="7383476" y="1043289"/>
        <a:ext cx="3077627" cy="13056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2757A-C2CF-4BD5-B662-7CE5987A4D5D}">
      <dsp:nvSpPr>
        <dsp:cNvPr id="0" name=""/>
        <dsp:cNvSpPr/>
      </dsp:nvSpPr>
      <dsp:spPr>
        <a:xfrm>
          <a:off x="0" y="609253"/>
          <a:ext cx="11060113" cy="11247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9D5ED-FFA0-4D93-B4FF-983EB2FC925F}">
      <dsp:nvSpPr>
        <dsp:cNvPr id="0" name=""/>
        <dsp:cNvSpPr/>
      </dsp:nvSpPr>
      <dsp:spPr>
        <a:xfrm>
          <a:off x="340244" y="862327"/>
          <a:ext cx="618626" cy="618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0099B-B7D8-403A-9540-4CEC042DA6F9}">
      <dsp:nvSpPr>
        <dsp:cNvPr id="0" name=""/>
        <dsp:cNvSpPr/>
      </dsp:nvSpPr>
      <dsp:spPr>
        <a:xfrm>
          <a:off x="1299115" y="609253"/>
          <a:ext cx="9760997" cy="112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9" tIns="119039" rIns="119039" bIns="119039" numCol="1" spcCol="1270" anchor="ctr" anchorCtr="0">
          <a:noAutofit/>
        </a:bodyPr>
        <a:lstStyle/>
        <a:p>
          <a:pPr marL="0" lvl="0" indent="0" algn="just" defTabSz="711200">
            <a:lnSpc>
              <a:spcPct val="100000"/>
            </a:lnSpc>
            <a:spcBef>
              <a:spcPct val="0"/>
            </a:spcBef>
            <a:spcAft>
              <a:spcPct val="35000"/>
            </a:spcAft>
            <a:buNone/>
          </a:pPr>
          <a:r>
            <a:rPr lang="en-US" sz="1600" kern="1200" dirty="0"/>
            <a:t>Sprout Social is the ideal tool to manage the extensive interactions of Toronto FC fans across different social media platforms. With its advanced features like deep insights and real-time data tracking, will give the marketing team an edge to create highly targeted and response fan engagement.</a:t>
          </a:r>
        </a:p>
      </dsp:txBody>
      <dsp:txXfrm>
        <a:off x="1299115" y="609253"/>
        <a:ext cx="9760997" cy="1124775"/>
      </dsp:txXfrm>
    </dsp:sp>
    <dsp:sp modelId="{5CC49EC8-06F9-4D48-A03A-7C84D4F624CA}">
      <dsp:nvSpPr>
        <dsp:cNvPr id="0" name=""/>
        <dsp:cNvSpPr/>
      </dsp:nvSpPr>
      <dsp:spPr>
        <a:xfrm>
          <a:off x="0" y="2015222"/>
          <a:ext cx="11060113" cy="11247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5F510F-63C1-4C2C-806D-5EC3914B0533}">
      <dsp:nvSpPr>
        <dsp:cNvPr id="0" name=""/>
        <dsp:cNvSpPr/>
      </dsp:nvSpPr>
      <dsp:spPr>
        <a:xfrm>
          <a:off x="340244" y="2268296"/>
          <a:ext cx="618626" cy="618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2667C-04B6-4607-962E-3AA3A5F62518}">
      <dsp:nvSpPr>
        <dsp:cNvPr id="0" name=""/>
        <dsp:cNvSpPr/>
      </dsp:nvSpPr>
      <dsp:spPr>
        <a:xfrm>
          <a:off x="1299115" y="2015222"/>
          <a:ext cx="9760997" cy="112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9" tIns="119039" rIns="119039" bIns="119039" numCol="1" spcCol="1270" anchor="ctr" anchorCtr="0">
          <a:noAutofit/>
        </a:bodyPr>
        <a:lstStyle/>
        <a:p>
          <a:pPr marL="0" lvl="0" indent="0" algn="just" defTabSz="711200">
            <a:lnSpc>
              <a:spcPct val="100000"/>
            </a:lnSpc>
            <a:spcBef>
              <a:spcPct val="0"/>
            </a:spcBef>
            <a:spcAft>
              <a:spcPct val="35000"/>
            </a:spcAft>
            <a:buNone/>
          </a:pPr>
          <a:r>
            <a:rPr lang="en-CA" sz="1600" kern="1200" dirty="0"/>
            <a:t>While Sprout Social does require a subscription, its powerful capabilities and comprehensive reporting make it a valuable investment, ensuring that Toronto FC maintains a strong and engaging presence across all platforms, effectively connecting with fans in meaningful ways.</a:t>
          </a:r>
          <a:endParaRPr lang="en-US" sz="1600" kern="1200" dirty="0"/>
        </a:p>
      </dsp:txBody>
      <dsp:txXfrm>
        <a:off x="1299115" y="2015222"/>
        <a:ext cx="9760997" cy="1124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52D97-C5CD-4821-98FF-08821E261C88}">
      <dsp:nvSpPr>
        <dsp:cNvPr id="0" name=""/>
        <dsp:cNvSpPr/>
      </dsp:nvSpPr>
      <dsp:spPr>
        <a:xfrm>
          <a:off x="0" y="609253"/>
          <a:ext cx="11060113" cy="11247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319CB-9FD7-4F6C-B99E-88E00F309210}">
      <dsp:nvSpPr>
        <dsp:cNvPr id="0" name=""/>
        <dsp:cNvSpPr/>
      </dsp:nvSpPr>
      <dsp:spPr>
        <a:xfrm>
          <a:off x="340244" y="862327"/>
          <a:ext cx="618626" cy="618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C86E91-2546-48E1-901A-EC33C552DF3F}">
      <dsp:nvSpPr>
        <dsp:cNvPr id="0" name=""/>
        <dsp:cNvSpPr/>
      </dsp:nvSpPr>
      <dsp:spPr>
        <a:xfrm>
          <a:off x="1299115" y="609253"/>
          <a:ext cx="9760997" cy="112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9" tIns="119039" rIns="119039" bIns="119039" numCol="1" spcCol="1270" anchor="ctr" anchorCtr="0">
          <a:noAutofit/>
        </a:bodyPr>
        <a:lstStyle/>
        <a:p>
          <a:pPr marL="0" lvl="0" indent="0" algn="l" defTabSz="844550">
            <a:lnSpc>
              <a:spcPct val="100000"/>
            </a:lnSpc>
            <a:spcBef>
              <a:spcPct val="0"/>
            </a:spcBef>
            <a:spcAft>
              <a:spcPct val="35000"/>
            </a:spcAft>
            <a:buNone/>
          </a:pPr>
          <a:r>
            <a:rPr lang="en-CA" sz="1900" b="1" kern="1200"/>
            <a:t>Social Media Analytics </a:t>
          </a:r>
          <a:r>
            <a:rPr lang="en-CA" sz="1900" kern="1200"/>
            <a:t>is about collecting, measuring and analyzing engagements from various social media platforms to understand human behaviour.</a:t>
          </a:r>
          <a:endParaRPr lang="en-US" sz="1900" kern="1200"/>
        </a:p>
      </dsp:txBody>
      <dsp:txXfrm>
        <a:off x="1299115" y="609253"/>
        <a:ext cx="9760997" cy="1124775"/>
      </dsp:txXfrm>
    </dsp:sp>
    <dsp:sp modelId="{E841EBE5-6E6A-4CF5-B66D-6CE03D6CCA10}">
      <dsp:nvSpPr>
        <dsp:cNvPr id="0" name=""/>
        <dsp:cNvSpPr/>
      </dsp:nvSpPr>
      <dsp:spPr>
        <a:xfrm>
          <a:off x="0" y="2015222"/>
          <a:ext cx="11060113" cy="11247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851D65-D859-4871-9887-8D5B500D8784}">
      <dsp:nvSpPr>
        <dsp:cNvPr id="0" name=""/>
        <dsp:cNvSpPr/>
      </dsp:nvSpPr>
      <dsp:spPr>
        <a:xfrm>
          <a:off x="340244" y="2268296"/>
          <a:ext cx="618626" cy="618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B275E5-4A52-4E50-96B8-59EF92F58F8D}">
      <dsp:nvSpPr>
        <dsp:cNvPr id="0" name=""/>
        <dsp:cNvSpPr/>
      </dsp:nvSpPr>
      <dsp:spPr>
        <a:xfrm>
          <a:off x="1299115" y="2015222"/>
          <a:ext cx="9760997" cy="112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9" tIns="119039" rIns="119039" bIns="119039" numCol="1" spcCol="1270" anchor="ctr" anchorCtr="0">
          <a:noAutofit/>
        </a:bodyPr>
        <a:lstStyle/>
        <a:p>
          <a:pPr marL="0" lvl="0" indent="0" algn="l" defTabSz="844550">
            <a:lnSpc>
              <a:spcPct val="100000"/>
            </a:lnSpc>
            <a:spcBef>
              <a:spcPct val="0"/>
            </a:spcBef>
            <a:spcAft>
              <a:spcPct val="35000"/>
            </a:spcAft>
            <a:buNone/>
          </a:pPr>
          <a:r>
            <a:rPr lang="en-CA" sz="1900" b="1" kern="1200" dirty="0"/>
            <a:t>Purpose</a:t>
          </a:r>
          <a:r>
            <a:rPr lang="en-CA" sz="1900" kern="1200" dirty="0"/>
            <a:t> is that provides insights into the fans’ interaction with Toronto FC content on various social media platforms and help Toronto FC to shape its strategies to improve engagement and reach.</a:t>
          </a:r>
          <a:endParaRPr lang="en-US" sz="1900" kern="1200" dirty="0"/>
        </a:p>
      </dsp:txBody>
      <dsp:txXfrm>
        <a:off x="1299115" y="2015222"/>
        <a:ext cx="9760997" cy="1124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F2EBF-4269-4AC2-9813-F845976C9EA0}">
      <dsp:nvSpPr>
        <dsp:cNvPr id="0" name=""/>
        <dsp:cNvSpPr/>
      </dsp:nvSpPr>
      <dsp:spPr>
        <a:xfrm>
          <a:off x="0" y="1556"/>
          <a:ext cx="11060113" cy="7886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4B8411-CA54-4388-8CA0-BF2F44B0C636}">
      <dsp:nvSpPr>
        <dsp:cNvPr id="0" name=""/>
        <dsp:cNvSpPr/>
      </dsp:nvSpPr>
      <dsp:spPr>
        <a:xfrm>
          <a:off x="238569" y="179004"/>
          <a:ext cx="433763" cy="4337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329AA5-CE1A-4754-8128-A0EC63005421}">
      <dsp:nvSpPr>
        <dsp:cNvPr id="0" name=""/>
        <dsp:cNvSpPr/>
      </dsp:nvSpPr>
      <dsp:spPr>
        <a:xfrm>
          <a:off x="910903" y="1556"/>
          <a:ext cx="10149209" cy="788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67" tIns="83467" rIns="83467" bIns="83467" numCol="1" spcCol="1270" anchor="ctr" anchorCtr="0">
          <a:noAutofit/>
        </a:bodyPr>
        <a:lstStyle/>
        <a:p>
          <a:pPr marL="0" lvl="0" indent="0" algn="l" defTabSz="844550">
            <a:lnSpc>
              <a:spcPct val="100000"/>
            </a:lnSpc>
            <a:spcBef>
              <a:spcPct val="0"/>
            </a:spcBef>
            <a:spcAft>
              <a:spcPct val="35000"/>
            </a:spcAft>
            <a:buNone/>
          </a:pPr>
          <a:r>
            <a:rPr lang="en-CA" sz="1900" b="1" kern="1200"/>
            <a:t>Data Collection</a:t>
          </a:r>
          <a:r>
            <a:rPr lang="en-CA" sz="1900" kern="1200"/>
            <a:t>: Allows data collection from various social media platforms in one place for a complete understanding of fans engagement across.</a:t>
          </a:r>
          <a:endParaRPr lang="en-US" sz="1900" kern="1200"/>
        </a:p>
      </dsp:txBody>
      <dsp:txXfrm>
        <a:off x="910903" y="1556"/>
        <a:ext cx="10149209" cy="788660"/>
      </dsp:txXfrm>
    </dsp:sp>
    <dsp:sp modelId="{1B6F3DF3-ADAB-4475-AA6D-F9614A867D56}">
      <dsp:nvSpPr>
        <dsp:cNvPr id="0" name=""/>
        <dsp:cNvSpPr/>
      </dsp:nvSpPr>
      <dsp:spPr>
        <a:xfrm>
          <a:off x="0" y="987382"/>
          <a:ext cx="11060113" cy="7886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399F90-9C58-4605-8BCC-4A0773024EF1}">
      <dsp:nvSpPr>
        <dsp:cNvPr id="0" name=""/>
        <dsp:cNvSpPr/>
      </dsp:nvSpPr>
      <dsp:spPr>
        <a:xfrm>
          <a:off x="238569" y="1164830"/>
          <a:ext cx="433763" cy="4337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43414C-71CF-4BB5-B1DF-A4B008263A9D}">
      <dsp:nvSpPr>
        <dsp:cNvPr id="0" name=""/>
        <dsp:cNvSpPr/>
      </dsp:nvSpPr>
      <dsp:spPr>
        <a:xfrm>
          <a:off x="910903" y="987382"/>
          <a:ext cx="10149209" cy="788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67" tIns="83467" rIns="83467" bIns="83467" numCol="1" spcCol="1270" anchor="ctr" anchorCtr="0">
          <a:noAutofit/>
        </a:bodyPr>
        <a:lstStyle/>
        <a:p>
          <a:pPr marL="0" lvl="0" indent="0" algn="l" defTabSz="844550">
            <a:lnSpc>
              <a:spcPct val="100000"/>
            </a:lnSpc>
            <a:spcBef>
              <a:spcPct val="0"/>
            </a:spcBef>
            <a:spcAft>
              <a:spcPct val="35000"/>
            </a:spcAft>
            <a:buNone/>
          </a:pPr>
          <a:r>
            <a:rPr lang="en-CA" sz="1900" b="1" kern="1200"/>
            <a:t>Deep Analytics</a:t>
          </a:r>
          <a:r>
            <a:rPr lang="en-CA" sz="1900" kern="1200"/>
            <a:t>: Understand the sentiments, demographics, behaviours beyond basic likes and shares. Then predict using machine learning or AI.</a:t>
          </a:r>
          <a:endParaRPr lang="en-US" sz="1900" kern="1200"/>
        </a:p>
      </dsp:txBody>
      <dsp:txXfrm>
        <a:off x="910903" y="987382"/>
        <a:ext cx="10149209" cy="788660"/>
      </dsp:txXfrm>
    </dsp:sp>
    <dsp:sp modelId="{1FD2229E-5BCD-44B1-9FAF-59FDEB8B9612}">
      <dsp:nvSpPr>
        <dsp:cNvPr id="0" name=""/>
        <dsp:cNvSpPr/>
      </dsp:nvSpPr>
      <dsp:spPr>
        <a:xfrm>
          <a:off x="0" y="1973208"/>
          <a:ext cx="11060113" cy="7886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08114-6EEB-4120-B834-730F8D7A3C26}">
      <dsp:nvSpPr>
        <dsp:cNvPr id="0" name=""/>
        <dsp:cNvSpPr/>
      </dsp:nvSpPr>
      <dsp:spPr>
        <a:xfrm>
          <a:off x="238569" y="2150656"/>
          <a:ext cx="433763" cy="4337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630688-4EE5-4281-B634-812204F8D547}">
      <dsp:nvSpPr>
        <dsp:cNvPr id="0" name=""/>
        <dsp:cNvSpPr/>
      </dsp:nvSpPr>
      <dsp:spPr>
        <a:xfrm>
          <a:off x="910903" y="1973208"/>
          <a:ext cx="10149209" cy="788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67" tIns="83467" rIns="83467" bIns="83467" numCol="1" spcCol="1270" anchor="ctr" anchorCtr="0">
          <a:noAutofit/>
        </a:bodyPr>
        <a:lstStyle/>
        <a:p>
          <a:pPr marL="0" lvl="0" indent="0" algn="l" defTabSz="844550">
            <a:lnSpc>
              <a:spcPct val="100000"/>
            </a:lnSpc>
            <a:spcBef>
              <a:spcPct val="0"/>
            </a:spcBef>
            <a:spcAft>
              <a:spcPct val="35000"/>
            </a:spcAft>
            <a:buNone/>
          </a:pPr>
          <a:r>
            <a:rPr lang="en-CA" sz="1900" b="1" kern="1200"/>
            <a:t>Real Time tracking</a:t>
          </a:r>
          <a:r>
            <a:rPr lang="en-CA" sz="1900" kern="1200"/>
            <a:t>: During matches can monitor fan interactions and trends and help to adapt to marketing strategies on real-time data.</a:t>
          </a:r>
          <a:endParaRPr lang="en-US" sz="1900" kern="1200"/>
        </a:p>
      </dsp:txBody>
      <dsp:txXfrm>
        <a:off x="910903" y="1973208"/>
        <a:ext cx="10149209" cy="788660"/>
      </dsp:txXfrm>
    </dsp:sp>
    <dsp:sp modelId="{32C7C08D-A867-4CA7-971D-83309C79C698}">
      <dsp:nvSpPr>
        <dsp:cNvPr id="0" name=""/>
        <dsp:cNvSpPr/>
      </dsp:nvSpPr>
      <dsp:spPr>
        <a:xfrm>
          <a:off x="0" y="2959034"/>
          <a:ext cx="11060113" cy="7886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A05A9-7A70-441C-B3FF-7186135719CD}">
      <dsp:nvSpPr>
        <dsp:cNvPr id="0" name=""/>
        <dsp:cNvSpPr/>
      </dsp:nvSpPr>
      <dsp:spPr>
        <a:xfrm>
          <a:off x="238569" y="3136482"/>
          <a:ext cx="433763" cy="4337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76CBA5-450C-47B6-9C43-BBEC4434861D}">
      <dsp:nvSpPr>
        <dsp:cNvPr id="0" name=""/>
        <dsp:cNvSpPr/>
      </dsp:nvSpPr>
      <dsp:spPr>
        <a:xfrm>
          <a:off x="910903" y="2959034"/>
          <a:ext cx="10149209" cy="788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67" tIns="83467" rIns="83467" bIns="83467" numCol="1" spcCol="1270" anchor="ctr" anchorCtr="0">
          <a:noAutofit/>
        </a:bodyPr>
        <a:lstStyle/>
        <a:p>
          <a:pPr marL="0" lvl="0" indent="0" algn="l" defTabSz="844550">
            <a:lnSpc>
              <a:spcPct val="100000"/>
            </a:lnSpc>
            <a:spcBef>
              <a:spcPct val="0"/>
            </a:spcBef>
            <a:spcAft>
              <a:spcPct val="35000"/>
            </a:spcAft>
            <a:buNone/>
          </a:pPr>
          <a:r>
            <a:rPr lang="en-CA" sz="1900" b="1" kern="1200"/>
            <a:t>Competitive Analysis</a:t>
          </a:r>
          <a:r>
            <a:rPr lang="en-CA" sz="1900" kern="1200"/>
            <a:t>: Ability to compare Toronto FC’s performance with competitors, identify opportunities based on competitive performance to gauge relative success</a:t>
          </a:r>
          <a:endParaRPr lang="en-US" sz="1900" kern="1200"/>
        </a:p>
      </dsp:txBody>
      <dsp:txXfrm>
        <a:off x="910903" y="2959034"/>
        <a:ext cx="10149209" cy="7886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82DE3-7CF4-453D-B64B-F66DCA0DCCE8}">
      <dsp:nvSpPr>
        <dsp:cNvPr id="0" name=""/>
        <dsp:cNvSpPr/>
      </dsp:nvSpPr>
      <dsp:spPr>
        <a:xfrm>
          <a:off x="984321" y="672459"/>
          <a:ext cx="1461080" cy="1461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93DC80-3EAA-4EE7-8048-E48A0F51D253}">
      <dsp:nvSpPr>
        <dsp:cNvPr id="0" name=""/>
        <dsp:cNvSpPr/>
      </dsp:nvSpPr>
      <dsp:spPr>
        <a:xfrm>
          <a:off x="91439"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Buffer</a:t>
          </a:r>
          <a:r>
            <a:rPr lang="en-CA" sz="1100" kern="1200" dirty="0"/>
            <a:t> would be ideal for Toronto FC for simple tools to monitor and manage posts and fans interactions.</a:t>
          </a:r>
          <a:endParaRPr lang="en-US" sz="1100" kern="1200" dirty="0"/>
        </a:p>
      </dsp:txBody>
      <dsp:txXfrm>
        <a:off x="91439" y="2518527"/>
        <a:ext cx="3246845" cy="720000"/>
      </dsp:txXfrm>
    </dsp:sp>
    <dsp:sp modelId="{73CB2FC9-A454-4622-83E5-ABF2E2E910F4}">
      <dsp:nvSpPr>
        <dsp:cNvPr id="0" name=""/>
        <dsp:cNvSpPr/>
      </dsp:nvSpPr>
      <dsp:spPr>
        <a:xfrm>
          <a:off x="4799365" y="672459"/>
          <a:ext cx="1461080" cy="1461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DAA1D9-01A5-487A-A6C2-7E744B64F724}">
      <dsp:nvSpPr>
        <dsp:cNvPr id="0" name=""/>
        <dsp:cNvSpPr/>
      </dsp:nvSpPr>
      <dsp:spPr>
        <a:xfrm>
          <a:off x="3906482"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Buffer</a:t>
          </a:r>
          <a:r>
            <a:rPr lang="en-CA" sz="1100" kern="1200" dirty="0"/>
            <a:t> tracks performance metrics like comments, shares on post. Can schedule content across various social media platforms and can provide insights on best time to post.</a:t>
          </a:r>
          <a:endParaRPr lang="en-US" sz="1100" kern="1200" dirty="0"/>
        </a:p>
      </dsp:txBody>
      <dsp:txXfrm>
        <a:off x="3906482" y="2518527"/>
        <a:ext cx="3246845" cy="720000"/>
      </dsp:txXfrm>
    </dsp:sp>
    <dsp:sp modelId="{A208D539-2A4D-4958-ACD8-528ADC311E85}">
      <dsp:nvSpPr>
        <dsp:cNvPr id="0" name=""/>
        <dsp:cNvSpPr/>
      </dsp:nvSpPr>
      <dsp:spPr>
        <a:xfrm>
          <a:off x="8614408" y="672459"/>
          <a:ext cx="1461080" cy="1461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411E5-9D6A-401F-9059-BEA6C5FE943E}">
      <dsp:nvSpPr>
        <dsp:cNvPr id="0" name=""/>
        <dsp:cNvSpPr/>
      </dsp:nvSpPr>
      <dsp:spPr>
        <a:xfrm>
          <a:off x="7721526"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Buffer </a:t>
          </a:r>
          <a:r>
            <a:rPr lang="en-CA" sz="1100" kern="1200" dirty="0"/>
            <a:t>free plan supports limited account and basic analytics which is sufficient for small campaigns.</a:t>
          </a:r>
          <a:endParaRPr lang="en-US" sz="1100" kern="1200" dirty="0"/>
        </a:p>
      </dsp:txBody>
      <dsp:txXfrm>
        <a:off x="7721526" y="2518527"/>
        <a:ext cx="3246845"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80FB4-6C91-460F-933D-12FFC7BCF55F}">
      <dsp:nvSpPr>
        <dsp:cNvPr id="0" name=""/>
        <dsp:cNvSpPr/>
      </dsp:nvSpPr>
      <dsp:spPr>
        <a:xfrm>
          <a:off x="984321" y="672459"/>
          <a:ext cx="1461080" cy="1461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C384EC-AAF3-4059-B964-2DCB817C2830}">
      <dsp:nvSpPr>
        <dsp:cNvPr id="0" name=""/>
        <dsp:cNvSpPr/>
      </dsp:nvSpPr>
      <dsp:spPr>
        <a:xfrm>
          <a:off x="91439"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Hootsuite</a:t>
          </a:r>
          <a:r>
            <a:rPr lang="en-CA" sz="1100" kern="1200" dirty="0"/>
            <a:t> can help Toronto FC to efficiently manage various platforms, get detailed performance reports and useful for large-scale fan engagement strategies.</a:t>
          </a:r>
          <a:endParaRPr lang="en-US" sz="1100" kern="1200" dirty="0"/>
        </a:p>
      </dsp:txBody>
      <dsp:txXfrm>
        <a:off x="91439" y="2518527"/>
        <a:ext cx="3246845" cy="720000"/>
      </dsp:txXfrm>
    </dsp:sp>
    <dsp:sp modelId="{8D4B8260-34F8-4161-9DD3-9757C3FF1AE8}">
      <dsp:nvSpPr>
        <dsp:cNvPr id="0" name=""/>
        <dsp:cNvSpPr/>
      </dsp:nvSpPr>
      <dsp:spPr>
        <a:xfrm>
          <a:off x="4799365" y="672459"/>
          <a:ext cx="1461080" cy="1461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BAF80B-C8D3-4A48-8E70-CEC084FDABE4}">
      <dsp:nvSpPr>
        <dsp:cNvPr id="0" name=""/>
        <dsp:cNvSpPr/>
      </dsp:nvSpPr>
      <dsp:spPr>
        <a:xfrm>
          <a:off x="3906482"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Hootsuite</a:t>
          </a:r>
          <a:r>
            <a:rPr lang="en-CA" sz="1100" kern="1200" dirty="0"/>
            <a:t> allows tracking multiple profiles, deep insight into social media performance, provide detail data engagement and help optimize content </a:t>
          </a:r>
          <a:endParaRPr lang="en-US" sz="1100" kern="1200" dirty="0"/>
        </a:p>
      </dsp:txBody>
      <dsp:txXfrm>
        <a:off x="3906482" y="2518527"/>
        <a:ext cx="3246845" cy="720000"/>
      </dsp:txXfrm>
    </dsp:sp>
    <dsp:sp modelId="{AB06D613-EE38-4ACD-B8CF-C4C4E1EFE843}">
      <dsp:nvSpPr>
        <dsp:cNvPr id="0" name=""/>
        <dsp:cNvSpPr/>
      </dsp:nvSpPr>
      <dsp:spPr>
        <a:xfrm>
          <a:off x="8614408" y="672459"/>
          <a:ext cx="1461080" cy="1461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E0B9F-D6A1-46A7-AA01-38BCD4BE8926}">
      <dsp:nvSpPr>
        <dsp:cNvPr id="0" name=""/>
        <dsp:cNvSpPr/>
      </dsp:nvSpPr>
      <dsp:spPr>
        <a:xfrm>
          <a:off x="7721526"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Hootsuite</a:t>
          </a:r>
          <a:r>
            <a:rPr lang="en-CA" sz="1100" kern="1200" dirty="0"/>
            <a:t> has 30 days trial that allows Toronto FC to test its capabilities.</a:t>
          </a:r>
          <a:endParaRPr lang="en-US" sz="1100" kern="1200" dirty="0"/>
        </a:p>
      </dsp:txBody>
      <dsp:txXfrm>
        <a:off x="7721526" y="2518527"/>
        <a:ext cx="3246845"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98C63-E189-41CF-91A0-F608C42663ED}">
      <dsp:nvSpPr>
        <dsp:cNvPr id="0" name=""/>
        <dsp:cNvSpPr/>
      </dsp:nvSpPr>
      <dsp:spPr>
        <a:xfrm>
          <a:off x="984321" y="672459"/>
          <a:ext cx="1461080" cy="1461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F53122-F35D-47E2-83E9-50FC4AD93084}">
      <dsp:nvSpPr>
        <dsp:cNvPr id="0" name=""/>
        <dsp:cNvSpPr/>
      </dsp:nvSpPr>
      <dsp:spPr>
        <a:xfrm>
          <a:off x="91439"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Google analytics </a:t>
          </a:r>
          <a:r>
            <a:rPr lang="en-CA" sz="1100" b="0" kern="1200" dirty="0"/>
            <a:t>mainly track broader impact of social media campaign, especially how social media drives fan engagement off-platform like tickets &amp; membership.</a:t>
          </a:r>
          <a:endParaRPr lang="en-US" sz="1100" kern="1200" dirty="0"/>
        </a:p>
      </dsp:txBody>
      <dsp:txXfrm>
        <a:off x="91439" y="2518527"/>
        <a:ext cx="3246845" cy="720000"/>
      </dsp:txXfrm>
    </dsp:sp>
    <dsp:sp modelId="{B7D422E9-D051-4360-AA11-592BAC5F0B67}">
      <dsp:nvSpPr>
        <dsp:cNvPr id="0" name=""/>
        <dsp:cNvSpPr/>
      </dsp:nvSpPr>
      <dsp:spPr>
        <a:xfrm>
          <a:off x="4799365" y="672459"/>
          <a:ext cx="1461080" cy="1461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0BCCE-7CCC-4753-AC93-8C23E2E0C1EA}">
      <dsp:nvSpPr>
        <dsp:cNvPr id="0" name=""/>
        <dsp:cNvSpPr/>
      </dsp:nvSpPr>
      <dsp:spPr>
        <a:xfrm>
          <a:off x="3906482"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Google </a:t>
          </a:r>
          <a:r>
            <a:rPr lang="en-CA" sz="1100" b="0" kern="1200" dirty="0"/>
            <a:t>offers insights on social media traffic, shows which social media channel are effective at engaging the fans</a:t>
          </a:r>
          <a:endParaRPr lang="en-US" sz="1100" kern="1200" dirty="0"/>
        </a:p>
      </dsp:txBody>
      <dsp:txXfrm>
        <a:off x="3906482" y="2518527"/>
        <a:ext cx="3246845" cy="720000"/>
      </dsp:txXfrm>
    </dsp:sp>
    <dsp:sp modelId="{748F74D3-E24D-4F34-8D7B-66CB1636BC35}">
      <dsp:nvSpPr>
        <dsp:cNvPr id="0" name=""/>
        <dsp:cNvSpPr/>
      </dsp:nvSpPr>
      <dsp:spPr>
        <a:xfrm>
          <a:off x="8614408" y="672459"/>
          <a:ext cx="1461080" cy="1461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566107-DA13-452A-827D-38506386BDB9}">
      <dsp:nvSpPr>
        <dsp:cNvPr id="0" name=""/>
        <dsp:cNvSpPr/>
      </dsp:nvSpPr>
      <dsp:spPr>
        <a:xfrm>
          <a:off x="7721526"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kern="1200"/>
            <a:t>Google</a:t>
          </a:r>
          <a:r>
            <a:rPr lang="en-CA" sz="1100" kern="1200"/>
            <a:t> Free functional tool</a:t>
          </a:r>
          <a:endParaRPr lang="en-US" sz="1100" kern="1200"/>
        </a:p>
      </dsp:txBody>
      <dsp:txXfrm>
        <a:off x="7721526" y="2518527"/>
        <a:ext cx="3246845"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98C63-E189-41CF-91A0-F608C42663ED}">
      <dsp:nvSpPr>
        <dsp:cNvPr id="0" name=""/>
        <dsp:cNvSpPr/>
      </dsp:nvSpPr>
      <dsp:spPr>
        <a:xfrm>
          <a:off x="984321" y="672459"/>
          <a:ext cx="1461080" cy="1461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F53122-F35D-47E2-83E9-50FC4AD93084}">
      <dsp:nvSpPr>
        <dsp:cNvPr id="0" name=""/>
        <dsp:cNvSpPr/>
      </dsp:nvSpPr>
      <dsp:spPr>
        <a:xfrm>
          <a:off x="91439"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Sprout social </a:t>
          </a:r>
          <a:r>
            <a:rPr lang="en-CA" sz="1100" b="0" kern="1200" dirty="0"/>
            <a:t>is</a:t>
          </a:r>
          <a:r>
            <a:rPr lang="en-CA" sz="1100" b="1" kern="1200" dirty="0"/>
            <a:t> </a:t>
          </a:r>
          <a:r>
            <a:rPr lang="en-CA" sz="1100" b="0" kern="1200" dirty="0"/>
            <a:t>good for creating long-term fan engagement strategies. It can show fans interaction over time and offer suggestions on how to tweak social media campaigns to maximize engagement.   </a:t>
          </a:r>
          <a:endParaRPr lang="en-US" sz="1100" kern="1200" dirty="0"/>
        </a:p>
      </dsp:txBody>
      <dsp:txXfrm>
        <a:off x="91439" y="2518527"/>
        <a:ext cx="3246845" cy="720000"/>
      </dsp:txXfrm>
    </dsp:sp>
    <dsp:sp modelId="{B7D422E9-D051-4360-AA11-592BAC5F0B67}">
      <dsp:nvSpPr>
        <dsp:cNvPr id="0" name=""/>
        <dsp:cNvSpPr/>
      </dsp:nvSpPr>
      <dsp:spPr>
        <a:xfrm>
          <a:off x="4799365" y="672459"/>
          <a:ext cx="1461080" cy="1461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0BCCE-7CCC-4753-AC93-8C23E2E0C1EA}">
      <dsp:nvSpPr>
        <dsp:cNvPr id="0" name=""/>
        <dsp:cNvSpPr/>
      </dsp:nvSpPr>
      <dsp:spPr>
        <a:xfrm>
          <a:off x="3906482"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a:t>Sprout social </a:t>
          </a:r>
          <a:r>
            <a:rPr lang="en-CA" sz="1100" b="0" kern="1200" dirty="0"/>
            <a:t>Offers deep social analytics and reporting that can help Toronto FC track post-performance like their hashtags, key words to understand the fans.</a:t>
          </a:r>
          <a:endParaRPr lang="en-US" sz="1100" kern="1200" dirty="0"/>
        </a:p>
      </dsp:txBody>
      <dsp:txXfrm>
        <a:off x="3906482" y="2518527"/>
        <a:ext cx="3246845" cy="720000"/>
      </dsp:txXfrm>
    </dsp:sp>
    <dsp:sp modelId="{748F74D3-E24D-4F34-8D7B-66CB1636BC35}">
      <dsp:nvSpPr>
        <dsp:cNvPr id="0" name=""/>
        <dsp:cNvSpPr/>
      </dsp:nvSpPr>
      <dsp:spPr>
        <a:xfrm>
          <a:off x="8614408" y="672459"/>
          <a:ext cx="1461080" cy="1461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566107-DA13-452A-827D-38506386BDB9}">
      <dsp:nvSpPr>
        <dsp:cNvPr id="0" name=""/>
        <dsp:cNvSpPr/>
      </dsp:nvSpPr>
      <dsp:spPr>
        <a:xfrm>
          <a:off x="7721526" y="2518527"/>
          <a:ext cx="32468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kern="1200" dirty="0"/>
            <a:t>Sprout social</a:t>
          </a:r>
          <a:r>
            <a:rPr lang="en-CA" sz="1100" kern="1200" dirty="0"/>
            <a:t> 30 days trial is available</a:t>
          </a:r>
          <a:endParaRPr lang="en-US" sz="1100" kern="1200" dirty="0"/>
        </a:p>
      </dsp:txBody>
      <dsp:txXfrm>
        <a:off x="7721526" y="2518527"/>
        <a:ext cx="3246845"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98C63-E189-41CF-91A0-F608C42663ED}">
      <dsp:nvSpPr>
        <dsp:cNvPr id="0" name=""/>
        <dsp:cNvSpPr/>
      </dsp:nvSpPr>
      <dsp:spPr>
        <a:xfrm>
          <a:off x="984321" y="592838"/>
          <a:ext cx="1461080" cy="1461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F53122-F35D-47E2-83E9-50FC4AD93084}">
      <dsp:nvSpPr>
        <dsp:cNvPr id="0" name=""/>
        <dsp:cNvSpPr/>
      </dsp:nvSpPr>
      <dsp:spPr>
        <a:xfrm>
          <a:off x="91439" y="2463148"/>
          <a:ext cx="3246845"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err="1"/>
            <a:t>Zoho</a:t>
          </a:r>
          <a:r>
            <a:rPr lang="en-CA" sz="1100" b="1" kern="1200" dirty="0"/>
            <a:t> social </a:t>
          </a:r>
          <a:r>
            <a:rPr lang="en-CA" sz="1100" b="0" kern="1200" dirty="0"/>
            <a:t>is vital to understand what content drives the most integrations show a good picture of when fans are engaging.</a:t>
          </a:r>
          <a:endParaRPr lang="en-US" sz="1100" kern="1200" dirty="0"/>
        </a:p>
      </dsp:txBody>
      <dsp:txXfrm>
        <a:off x="91439" y="2463148"/>
        <a:ext cx="3246845" cy="855000"/>
      </dsp:txXfrm>
    </dsp:sp>
    <dsp:sp modelId="{B7D422E9-D051-4360-AA11-592BAC5F0B67}">
      <dsp:nvSpPr>
        <dsp:cNvPr id="0" name=""/>
        <dsp:cNvSpPr/>
      </dsp:nvSpPr>
      <dsp:spPr>
        <a:xfrm>
          <a:off x="4799365" y="592838"/>
          <a:ext cx="1461080" cy="1461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0BCCE-7CCC-4753-AC93-8C23E2E0C1EA}">
      <dsp:nvSpPr>
        <dsp:cNvPr id="0" name=""/>
        <dsp:cNvSpPr/>
      </dsp:nvSpPr>
      <dsp:spPr>
        <a:xfrm>
          <a:off x="3906482" y="2463148"/>
          <a:ext cx="3246845"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CA" sz="1100" b="1" kern="1200" dirty="0" err="1"/>
            <a:t>Zoho</a:t>
          </a:r>
          <a:r>
            <a:rPr lang="en-CA" sz="1100" b="1" kern="1200" dirty="0"/>
            <a:t> social </a:t>
          </a:r>
          <a:r>
            <a:rPr lang="en-CA" sz="1100" b="0" kern="1200" dirty="0"/>
            <a:t>Offers social media scheduling and post analytics, provides insights into engagement levels, including who interacted and when. Makes it easier to target the right content by showing fans demographic and social behaviour.</a:t>
          </a:r>
          <a:endParaRPr lang="en-US" sz="1100" kern="1200" dirty="0"/>
        </a:p>
      </dsp:txBody>
      <dsp:txXfrm>
        <a:off x="3906482" y="2463148"/>
        <a:ext cx="3246845" cy="855000"/>
      </dsp:txXfrm>
    </dsp:sp>
    <dsp:sp modelId="{748F74D3-E24D-4F34-8D7B-66CB1636BC35}">
      <dsp:nvSpPr>
        <dsp:cNvPr id="0" name=""/>
        <dsp:cNvSpPr/>
      </dsp:nvSpPr>
      <dsp:spPr>
        <a:xfrm>
          <a:off x="8614408" y="592838"/>
          <a:ext cx="1461080" cy="1461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566107-DA13-452A-827D-38506386BDB9}">
      <dsp:nvSpPr>
        <dsp:cNvPr id="0" name=""/>
        <dsp:cNvSpPr/>
      </dsp:nvSpPr>
      <dsp:spPr>
        <a:xfrm>
          <a:off x="7721526" y="2463148"/>
          <a:ext cx="3246845"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kern="1200" dirty="0" err="1"/>
            <a:t>Zoho</a:t>
          </a:r>
          <a:r>
            <a:rPr lang="en-CA" sz="1100" b="1" kern="1200" dirty="0"/>
            <a:t> social</a:t>
          </a:r>
          <a:r>
            <a:rPr lang="en-CA" sz="1100" kern="1200" dirty="0"/>
            <a:t> subscription based</a:t>
          </a:r>
          <a:endParaRPr lang="en-US" sz="1100" kern="1200" dirty="0"/>
        </a:p>
      </dsp:txBody>
      <dsp:txXfrm>
        <a:off x="7721526" y="2463148"/>
        <a:ext cx="3246845" cy="85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DB7A8-E3F4-4CED-82A9-441D56A4DCE6}">
      <dsp:nvSpPr>
        <dsp:cNvPr id="0" name=""/>
        <dsp:cNvSpPr/>
      </dsp:nvSpPr>
      <dsp:spPr>
        <a:xfrm>
          <a:off x="244856" y="1237972"/>
          <a:ext cx="916293" cy="91629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EE51B-EF88-412D-9824-474F4EDCBC00}">
      <dsp:nvSpPr>
        <dsp:cNvPr id="0" name=""/>
        <dsp:cNvSpPr/>
      </dsp:nvSpPr>
      <dsp:spPr>
        <a:xfrm>
          <a:off x="437277" y="1430394"/>
          <a:ext cx="531450" cy="5314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E464C-6F72-406D-892F-A6AA6501E80B}">
      <dsp:nvSpPr>
        <dsp:cNvPr id="0" name=""/>
        <dsp:cNvSpPr/>
      </dsp:nvSpPr>
      <dsp:spPr>
        <a:xfrm>
          <a:off x="1357498" y="1237972"/>
          <a:ext cx="2159834" cy="91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CA" sz="1100" b="1" kern="1200" dirty="0"/>
            <a:t>Advance analytics &amp; AI Insights</a:t>
          </a:r>
          <a:r>
            <a:rPr lang="en-CA" sz="1100" kern="1200" dirty="0"/>
            <a:t>: With Sprout Social, Toronto FC will understand how the fans are interacting with the club’s content, allowing for the creation of impactful strategies. With the AI-powered insights, a comprehensive analytics including the fan engagement, sentiment analysis and audience insights.</a:t>
          </a:r>
          <a:endParaRPr lang="en-US" sz="1100" kern="1200" dirty="0"/>
        </a:p>
      </dsp:txBody>
      <dsp:txXfrm>
        <a:off x="1357498" y="1237972"/>
        <a:ext cx="2159834" cy="916293"/>
      </dsp:txXfrm>
    </dsp:sp>
    <dsp:sp modelId="{8959E436-F168-4533-AAB9-1ADBEFA01F67}">
      <dsp:nvSpPr>
        <dsp:cNvPr id="0" name=""/>
        <dsp:cNvSpPr/>
      </dsp:nvSpPr>
      <dsp:spPr>
        <a:xfrm>
          <a:off x="3893667" y="1237972"/>
          <a:ext cx="916293" cy="91629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F56C53-81A3-4D21-B04B-15B8109750AB}">
      <dsp:nvSpPr>
        <dsp:cNvPr id="0" name=""/>
        <dsp:cNvSpPr/>
      </dsp:nvSpPr>
      <dsp:spPr>
        <a:xfrm>
          <a:off x="4086088" y="1430394"/>
          <a:ext cx="531450" cy="5314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F00E0-3003-4D2B-B519-2EB57D52F13B}">
      <dsp:nvSpPr>
        <dsp:cNvPr id="0" name=""/>
        <dsp:cNvSpPr/>
      </dsp:nvSpPr>
      <dsp:spPr>
        <a:xfrm>
          <a:off x="5006309" y="1237972"/>
          <a:ext cx="2159834" cy="91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CA" sz="1100" b="1" kern="1200" dirty="0"/>
            <a:t>Real-time Data tracking</a:t>
          </a:r>
          <a:r>
            <a:rPr lang="en-CA" sz="1100" kern="1200" dirty="0"/>
            <a:t>: Gives the marketing team an edge to make agile adjustments to content and campaigns based on real-time fan reactions. This makes monitoring social media interactions as the happen.</a:t>
          </a:r>
          <a:endParaRPr lang="en-US" sz="1100" kern="1200" dirty="0"/>
        </a:p>
      </dsp:txBody>
      <dsp:txXfrm>
        <a:off x="5006309" y="1237972"/>
        <a:ext cx="2159834" cy="916293"/>
      </dsp:txXfrm>
    </dsp:sp>
    <dsp:sp modelId="{52EF569F-AB06-4774-9FB9-914704D0A067}">
      <dsp:nvSpPr>
        <dsp:cNvPr id="0" name=""/>
        <dsp:cNvSpPr/>
      </dsp:nvSpPr>
      <dsp:spPr>
        <a:xfrm>
          <a:off x="7542478" y="1237972"/>
          <a:ext cx="916293" cy="91629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6C912E-32F8-4480-8255-2C42D5905F2C}">
      <dsp:nvSpPr>
        <dsp:cNvPr id="0" name=""/>
        <dsp:cNvSpPr/>
      </dsp:nvSpPr>
      <dsp:spPr>
        <a:xfrm>
          <a:off x="7734900" y="1430394"/>
          <a:ext cx="531450" cy="5314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5C2E87-684D-4F66-BEDE-B2B13E6DFD2A}">
      <dsp:nvSpPr>
        <dsp:cNvPr id="0" name=""/>
        <dsp:cNvSpPr/>
      </dsp:nvSpPr>
      <dsp:spPr>
        <a:xfrm>
          <a:off x="8655120" y="1237972"/>
          <a:ext cx="2159834" cy="91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CA" sz="1100" b="1" kern="1200" dirty="0"/>
            <a:t>Scalability</a:t>
          </a:r>
          <a:r>
            <a:rPr lang="en-CA" sz="1100" kern="1200" dirty="0"/>
            <a:t>: Accommodates the expansion of social media expansion with the increase in data demands and provide insights needed to stay competitive.</a:t>
          </a:r>
          <a:endParaRPr lang="en-US" sz="1100" kern="1200" dirty="0"/>
        </a:p>
      </dsp:txBody>
      <dsp:txXfrm>
        <a:off x="8655120" y="1237972"/>
        <a:ext cx="2159834" cy="916293"/>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75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83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350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340202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92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67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110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00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126022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62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10/8/2024</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43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10/8/2024</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94165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39.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9.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220DBA-8988-4873-8FCD-3FFAC3CF1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Football Ball Hitting The Net Goal">
            <a:extLst>
              <a:ext uri="{FF2B5EF4-FFF2-40B4-BE49-F238E27FC236}">
                <a16:creationId xmlns:a16="http://schemas.microsoft.com/office/drawing/2014/main" id="{11F1E977-21E4-D99E-827C-C303FD16C849}"/>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mt="60000"/>
          </a:blip>
          <a:srcRect r="-1" b="283"/>
          <a:stretch/>
        </p:blipFill>
        <p:spPr>
          <a:xfrm>
            <a:off x="20" y="10"/>
            <a:ext cx="12191979" cy="6857989"/>
          </a:xfrm>
          <a:prstGeom prst="rect">
            <a:avLst/>
          </a:prstGeom>
        </p:spPr>
      </p:pic>
      <p:sp>
        <p:nvSpPr>
          <p:cNvPr id="2" name="Title 1">
            <a:extLst>
              <a:ext uri="{FF2B5EF4-FFF2-40B4-BE49-F238E27FC236}">
                <a16:creationId xmlns:a16="http://schemas.microsoft.com/office/drawing/2014/main" id="{BBEF72EF-A65C-C88E-66B2-2ED08B152ABF}"/>
              </a:ext>
            </a:extLst>
          </p:cNvPr>
          <p:cNvSpPr>
            <a:spLocks noGrp="1"/>
          </p:cNvSpPr>
          <p:nvPr>
            <p:ph type="ctrTitle"/>
          </p:nvPr>
        </p:nvSpPr>
        <p:spPr>
          <a:xfrm>
            <a:off x="521208" y="822961"/>
            <a:ext cx="7213092" cy="4475714"/>
          </a:xfrm>
        </p:spPr>
        <p:txBody>
          <a:bodyPr>
            <a:normAutofit/>
          </a:bodyPr>
          <a:lstStyle/>
          <a:p>
            <a:r>
              <a:rPr lang="en-CA" dirty="0">
                <a:solidFill>
                  <a:srgbClr val="FFC000"/>
                </a:solidFill>
              </a:rPr>
              <a:t>Toronto FC Social Media Selection</a:t>
            </a:r>
          </a:p>
        </p:txBody>
      </p:sp>
      <p:sp>
        <p:nvSpPr>
          <p:cNvPr id="3" name="Subtitle 2">
            <a:extLst>
              <a:ext uri="{FF2B5EF4-FFF2-40B4-BE49-F238E27FC236}">
                <a16:creationId xmlns:a16="http://schemas.microsoft.com/office/drawing/2014/main" id="{3DA162C5-7E5A-A63F-03D0-64D1F0C69FED}"/>
              </a:ext>
            </a:extLst>
          </p:cNvPr>
          <p:cNvSpPr>
            <a:spLocks noGrp="1"/>
          </p:cNvSpPr>
          <p:nvPr>
            <p:ph type="subTitle" idx="1"/>
          </p:nvPr>
        </p:nvSpPr>
        <p:spPr>
          <a:xfrm>
            <a:off x="8356768" y="4014913"/>
            <a:ext cx="3334330" cy="1883052"/>
          </a:xfrm>
        </p:spPr>
        <p:txBody>
          <a:bodyPr>
            <a:normAutofit/>
          </a:bodyPr>
          <a:lstStyle/>
          <a:p>
            <a:pPr algn="r"/>
            <a:r>
              <a:rPr lang="en-CA" dirty="0">
                <a:solidFill>
                  <a:srgbClr val="FFC000"/>
                </a:solidFill>
              </a:rPr>
              <a:t>Cooper INCORPORATED WK2 PRESENTATION</a:t>
            </a:r>
          </a:p>
        </p:txBody>
      </p:sp>
      <p:cxnSp>
        <p:nvCxnSpPr>
          <p:cNvPr id="11" name="Straight Connector 10">
            <a:extLst>
              <a:ext uri="{FF2B5EF4-FFF2-40B4-BE49-F238E27FC236}">
                <a16:creationId xmlns:a16="http://schemas.microsoft.com/office/drawing/2014/main" id="{3A8CB1B5-064D-4590-A7F2-70C604854D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0238" y="571500"/>
            <a:ext cx="1106026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C0F619-4F98-49B2-B92F-39B242F38F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6287848"/>
            <a:ext cx="11060263"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1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7D1B-C8BC-194D-16E2-DE62D6E441ED}"/>
              </a:ext>
            </a:extLst>
          </p:cNvPr>
          <p:cNvSpPr>
            <a:spLocks noGrp="1"/>
          </p:cNvSpPr>
          <p:nvPr>
            <p:ph type="title"/>
          </p:nvPr>
        </p:nvSpPr>
        <p:spPr>
          <a:xfrm>
            <a:off x="521208" y="5289342"/>
            <a:ext cx="11049000" cy="913741"/>
          </a:xfrm>
        </p:spPr>
        <p:txBody>
          <a:bodyPr anchor="ctr">
            <a:normAutofit/>
          </a:bodyPr>
          <a:lstStyle/>
          <a:p>
            <a:r>
              <a:rPr lang="en-CA" dirty="0"/>
              <a:t>BIG DATA TOOL</a:t>
            </a:r>
          </a:p>
        </p:txBody>
      </p:sp>
      <p:pic>
        <p:nvPicPr>
          <p:cNvPr id="4" name="Picture 3" descr="A black background with white text and blue letters&#10;&#10;Description automatically generated">
            <a:extLst>
              <a:ext uri="{FF2B5EF4-FFF2-40B4-BE49-F238E27FC236}">
                <a16:creationId xmlns:a16="http://schemas.microsoft.com/office/drawing/2014/main" id="{11C5ECB8-9CFE-356E-24FB-FA90F9755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35" y="5456777"/>
            <a:ext cx="1400373" cy="591133"/>
          </a:xfrm>
          <a:prstGeom prst="rect">
            <a:avLst/>
          </a:prstGeom>
        </p:spPr>
      </p:pic>
      <p:graphicFrame>
        <p:nvGraphicFramePr>
          <p:cNvPr id="10" name="Content Placeholder 7">
            <a:extLst>
              <a:ext uri="{FF2B5EF4-FFF2-40B4-BE49-F238E27FC236}">
                <a16:creationId xmlns:a16="http://schemas.microsoft.com/office/drawing/2014/main" id="{7C3C4D74-5BA8-8423-745C-147E61DEA4EC}"/>
              </a:ext>
            </a:extLst>
          </p:cNvPr>
          <p:cNvGraphicFramePr>
            <a:graphicFrameLocks noGrp="1"/>
          </p:cNvGraphicFramePr>
          <p:nvPr>
            <p:ph idx="1"/>
            <p:extLst>
              <p:ext uri="{D42A27DB-BD31-4B8C-83A1-F6EECF244321}">
                <p14:modId xmlns:p14="http://schemas.microsoft.com/office/powerpoint/2010/main" val="350128575"/>
              </p:ext>
            </p:extLst>
          </p:nvPr>
        </p:nvGraphicFramePr>
        <p:xfrm>
          <a:off x="571499" y="2075688"/>
          <a:ext cx="11059811" cy="3910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50" name="Picture 6" descr="Sprout Social Review | PCMag">
            <a:extLst>
              <a:ext uri="{FF2B5EF4-FFF2-40B4-BE49-F238E27FC236}">
                <a16:creationId xmlns:a16="http://schemas.microsoft.com/office/drawing/2014/main" id="{DCA0D4B0-EB11-B662-B09E-CDC7DB6CC4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2146" y="654917"/>
            <a:ext cx="1967707" cy="110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331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7D1B-C8BC-194D-16E2-DE62D6E441ED}"/>
              </a:ext>
            </a:extLst>
          </p:cNvPr>
          <p:cNvSpPr>
            <a:spLocks noGrp="1"/>
          </p:cNvSpPr>
          <p:nvPr>
            <p:ph type="title"/>
          </p:nvPr>
        </p:nvSpPr>
        <p:spPr>
          <a:xfrm>
            <a:off x="521208" y="5289342"/>
            <a:ext cx="11049000" cy="913741"/>
          </a:xfrm>
        </p:spPr>
        <p:txBody>
          <a:bodyPr anchor="ctr">
            <a:normAutofit/>
          </a:bodyPr>
          <a:lstStyle/>
          <a:p>
            <a:r>
              <a:rPr lang="en-CA" dirty="0"/>
              <a:t>BIG DATA TOOL</a:t>
            </a:r>
          </a:p>
        </p:txBody>
      </p:sp>
      <p:pic>
        <p:nvPicPr>
          <p:cNvPr id="4" name="Picture 3" descr="A black background with white text and blue letters&#10;&#10;Description automatically generated">
            <a:extLst>
              <a:ext uri="{FF2B5EF4-FFF2-40B4-BE49-F238E27FC236}">
                <a16:creationId xmlns:a16="http://schemas.microsoft.com/office/drawing/2014/main" id="{11C5ECB8-9CFE-356E-24FB-FA90F9755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35" y="5456777"/>
            <a:ext cx="1400373" cy="591133"/>
          </a:xfrm>
          <a:prstGeom prst="rect">
            <a:avLst/>
          </a:prstGeom>
        </p:spPr>
      </p:pic>
      <p:graphicFrame>
        <p:nvGraphicFramePr>
          <p:cNvPr id="10" name="Content Placeholder 7">
            <a:extLst>
              <a:ext uri="{FF2B5EF4-FFF2-40B4-BE49-F238E27FC236}">
                <a16:creationId xmlns:a16="http://schemas.microsoft.com/office/drawing/2014/main" id="{7C3C4D74-5BA8-8423-745C-147E61DEA4EC}"/>
              </a:ext>
            </a:extLst>
          </p:cNvPr>
          <p:cNvGraphicFramePr>
            <a:graphicFrameLocks noGrp="1"/>
          </p:cNvGraphicFramePr>
          <p:nvPr>
            <p:ph idx="1"/>
            <p:extLst>
              <p:ext uri="{D42A27DB-BD31-4B8C-83A1-F6EECF244321}">
                <p14:modId xmlns:p14="http://schemas.microsoft.com/office/powerpoint/2010/main" val="3972299760"/>
              </p:ext>
            </p:extLst>
          </p:nvPr>
        </p:nvGraphicFramePr>
        <p:xfrm>
          <a:off x="571499" y="2075688"/>
          <a:ext cx="11059811" cy="3910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Social media management software for all businesses - Zoho ...">
            <a:extLst>
              <a:ext uri="{FF2B5EF4-FFF2-40B4-BE49-F238E27FC236}">
                <a16:creationId xmlns:a16="http://schemas.microsoft.com/office/drawing/2014/main" id="{9CE1DF83-C435-37B6-B86C-757FBD58F1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0492" y="654917"/>
            <a:ext cx="1271016" cy="1100732"/>
          </a:xfrm>
          <a:prstGeom prst="rect">
            <a:avLst/>
          </a:prstGeom>
          <a:noFill/>
        </p:spPr>
      </p:pic>
    </p:spTree>
    <p:extLst>
      <p:ext uri="{BB962C8B-B14F-4D97-AF65-F5344CB8AC3E}">
        <p14:creationId xmlns:p14="http://schemas.microsoft.com/office/powerpoint/2010/main" val="334871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3ADD4-A581-B2A7-FFAE-DC26421916C1}"/>
              </a:ext>
            </a:extLst>
          </p:cNvPr>
          <p:cNvSpPr>
            <a:spLocks noGrp="1"/>
          </p:cNvSpPr>
          <p:nvPr>
            <p:ph type="title"/>
          </p:nvPr>
        </p:nvSpPr>
        <p:spPr>
          <a:xfrm>
            <a:off x="521208" y="5289342"/>
            <a:ext cx="11049000" cy="913741"/>
          </a:xfrm>
        </p:spPr>
        <p:txBody>
          <a:bodyPr anchor="ctr">
            <a:normAutofit/>
          </a:bodyPr>
          <a:lstStyle/>
          <a:p>
            <a:r>
              <a:rPr lang="en-CA" dirty="0"/>
              <a:t>BIG DATA TOOLS COMPARISON</a:t>
            </a:r>
          </a:p>
        </p:txBody>
      </p:sp>
      <p:cxnSp>
        <p:nvCxnSpPr>
          <p:cNvPr id="29" name="Straight Connector 28">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21818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8C8F3853-6EE7-000F-9F3E-E74B84BD1157}"/>
              </a:ext>
            </a:extLst>
          </p:cNvPr>
          <p:cNvGraphicFramePr>
            <a:graphicFrameLocks noGrp="1"/>
          </p:cNvGraphicFramePr>
          <p:nvPr>
            <p:ph idx="1"/>
            <p:extLst>
              <p:ext uri="{D42A27DB-BD31-4B8C-83A1-F6EECF244321}">
                <p14:modId xmlns:p14="http://schemas.microsoft.com/office/powerpoint/2010/main" val="2504193612"/>
              </p:ext>
            </p:extLst>
          </p:nvPr>
        </p:nvGraphicFramePr>
        <p:xfrm>
          <a:off x="637309" y="720437"/>
          <a:ext cx="10950281" cy="3795934"/>
        </p:xfrm>
        <a:graphic>
          <a:graphicData uri="http://schemas.openxmlformats.org/drawingml/2006/table">
            <a:tbl>
              <a:tblPr firstRow="1" bandRow="1">
                <a:noFill/>
                <a:tableStyleId>{5940675A-B579-460E-94D1-54222C63F5DA}</a:tableStyleId>
              </a:tblPr>
              <a:tblGrid>
                <a:gridCol w="861576">
                  <a:extLst>
                    <a:ext uri="{9D8B030D-6E8A-4147-A177-3AD203B41FA5}">
                      <a16:colId xmlns:a16="http://schemas.microsoft.com/office/drawing/2014/main" val="1797185370"/>
                    </a:ext>
                  </a:extLst>
                </a:gridCol>
                <a:gridCol w="2155755">
                  <a:extLst>
                    <a:ext uri="{9D8B030D-6E8A-4147-A177-3AD203B41FA5}">
                      <a16:colId xmlns:a16="http://schemas.microsoft.com/office/drawing/2014/main" val="1587690427"/>
                    </a:ext>
                  </a:extLst>
                </a:gridCol>
                <a:gridCol w="2018569">
                  <a:extLst>
                    <a:ext uri="{9D8B030D-6E8A-4147-A177-3AD203B41FA5}">
                      <a16:colId xmlns:a16="http://schemas.microsoft.com/office/drawing/2014/main" val="3512857384"/>
                    </a:ext>
                  </a:extLst>
                </a:gridCol>
                <a:gridCol w="706275">
                  <a:extLst>
                    <a:ext uri="{9D8B030D-6E8A-4147-A177-3AD203B41FA5}">
                      <a16:colId xmlns:a16="http://schemas.microsoft.com/office/drawing/2014/main" val="2775923402"/>
                    </a:ext>
                  </a:extLst>
                </a:gridCol>
                <a:gridCol w="1170527">
                  <a:extLst>
                    <a:ext uri="{9D8B030D-6E8A-4147-A177-3AD203B41FA5}">
                      <a16:colId xmlns:a16="http://schemas.microsoft.com/office/drawing/2014/main" val="3594876850"/>
                    </a:ext>
                  </a:extLst>
                </a:gridCol>
                <a:gridCol w="1581688">
                  <a:extLst>
                    <a:ext uri="{9D8B030D-6E8A-4147-A177-3AD203B41FA5}">
                      <a16:colId xmlns:a16="http://schemas.microsoft.com/office/drawing/2014/main" val="1315092423"/>
                    </a:ext>
                  </a:extLst>
                </a:gridCol>
                <a:gridCol w="1429031">
                  <a:extLst>
                    <a:ext uri="{9D8B030D-6E8A-4147-A177-3AD203B41FA5}">
                      <a16:colId xmlns:a16="http://schemas.microsoft.com/office/drawing/2014/main" val="2205274804"/>
                    </a:ext>
                  </a:extLst>
                </a:gridCol>
                <a:gridCol w="1026860">
                  <a:extLst>
                    <a:ext uri="{9D8B030D-6E8A-4147-A177-3AD203B41FA5}">
                      <a16:colId xmlns:a16="http://schemas.microsoft.com/office/drawing/2014/main" val="1723398674"/>
                    </a:ext>
                  </a:extLst>
                </a:gridCol>
              </a:tblGrid>
              <a:tr h="772161">
                <a:tc>
                  <a:txBody>
                    <a:bodyPr/>
                    <a:lstStyle/>
                    <a:p>
                      <a:pPr algn="ctr"/>
                      <a:r>
                        <a:rPr lang="en-CA" sz="1400" b="0" cap="none" spc="60">
                          <a:solidFill>
                            <a:schemeClr val="bg1"/>
                          </a:solidFill>
                        </a:rPr>
                        <a:t>TOOLS</a:t>
                      </a:r>
                    </a:p>
                  </a:txBody>
                  <a:tcPr marL="56365" marR="56365" marT="76269" marB="28183"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CA" sz="1400" b="0" cap="none" spc="60">
                          <a:solidFill>
                            <a:schemeClr val="bg1"/>
                          </a:solidFill>
                        </a:rPr>
                        <a:t>PLATFORM SUPPORT</a:t>
                      </a:r>
                    </a:p>
                  </a:txBody>
                  <a:tcPr marL="56365" marR="56365" marT="76269" marB="28183"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CA" sz="1400" b="0" cap="none" spc="60">
                          <a:solidFill>
                            <a:schemeClr val="bg1"/>
                          </a:solidFill>
                        </a:rPr>
                        <a:t>ANALYTIC DEPTH</a:t>
                      </a:r>
                    </a:p>
                  </a:txBody>
                  <a:tcPr marL="56365" marR="56365" marT="76269" marB="28183"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CA" sz="1400" b="0" cap="none" spc="60">
                          <a:solidFill>
                            <a:schemeClr val="bg1"/>
                          </a:solidFill>
                        </a:rPr>
                        <a:t>REAL-TIME DATA</a:t>
                      </a:r>
                    </a:p>
                  </a:txBody>
                  <a:tcPr marL="56365" marR="56365" marT="76269" marB="28183"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CA" sz="1400" b="0" cap="none" spc="60">
                          <a:solidFill>
                            <a:schemeClr val="bg1"/>
                          </a:solidFill>
                        </a:rPr>
                        <a:t>AUDIENCE INSIGHTS</a:t>
                      </a:r>
                    </a:p>
                  </a:txBody>
                  <a:tcPr marL="56365" marR="56365" marT="76269" marB="28183"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CA" sz="1400" b="0" cap="none" spc="60">
                          <a:solidFill>
                            <a:schemeClr val="bg1"/>
                          </a:solidFill>
                        </a:rPr>
                        <a:t>REPORTING &amp; VISUALIZATION</a:t>
                      </a:r>
                    </a:p>
                  </a:txBody>
                  <a:tcPr marL="56365" marR="56365" marT="76269" marB="28183"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CA" sz="1400" b="0" cap="none" spc="60">
                          <a:solidFill>
                            <a:schemeClr val="bg1"/>
                          </a:solidFill>
                        </a:rPr>
                        <a:t>COMPETITIVE ANALYSIS</a:t>
                      </a:r>
                    </a:p>
                  </a:txBody>
                  <a:tcPr marL="56365" marR="56365" marT="76269" marB="28183"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CA" sz="1400" b="0" cap="none" spc="60">
                          <a:solidFill>
                            <a:schemeClr val="bg1"/>
                          </a:solidFill>
                        </a:rPr>
                        <a:t>FREE VERSION</a:t>
                      </a:r>
                    </a:p>
                  </a:txBody>
                  <a:tcPr marL="56365" marR="56365" marT="76269" marB="28183"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906788115"/>
                  </a:ext>
                </a:extLst>
              </a:tr>
              <a:tr h="498515">
                <a:tc>
                  <a:txBody>
                    <a:bodyPr/>
                    <a:lstStyle/>
                    <a:p>
                      <a:r>
                        <a:rPr lang="en-CA" sz="1100" b="1" cap="none" spc="0">
                          <a:solidFill>
                            <a:schemeClr val="tx1"/>
                          </a:solidFill>
                        </a:rPr>
                        <a:t>Buffer</a:t>
                      </a:r>
                    </a:p>
                  </a:txBody>
                  <a:tcPr marL="56365" marR="56365" marT="76269" marB="28183">
                    <a:lnL w="12700" cmpd="sng">
                      <a:noFill/>
                      <a:prstDash val="solid"/>
                    </a:lnL>
                    <a:lnR w="12700" cmpd="sng">
                      <a:noFill/>
                      <a:prstDash val="solid"/>
                    </a:lnR>
                    <a:lnT w="38100" cmpd="sng">
                      <a:noFill/>
                    </a:lnT>
                    <a:lnB w="12700" cap="flat" cmpd="sng" algn="ctr">
                      <a:noFill/>
                      <a:prstDash val="solid"/>
                    </a:lnB>
                    <a:noFill/>
                  </a:tcPr>
                </a:tc>
                <a:tc>
                  <a:txBody>
                    <a:bodyPr/>
                    <a:lstStyle/>
                    <a:p>
                      <a:r>
                        <a:rPr lang="en-CA" sz="1100" cap="none" spc="0">
                          <a:solidFill>
                            <a:schemeClr val="tx1"/>
                          </a:solidFill>
                        </a:rPr>
                        <a:t>Facebook, Twitter, Instagram, LinkedIn</a:t>
                      </a:r>
                    </a:p>
                  </a:txBody>
                  <a:tcPr marL="56365" marR="56365" marT="76269" marB="28183">
                    <a:lnL w="12700" cmpd="sng">
                      <a:noFill/>
                      <a:prstDash val="solid"/>
                    </a:lnL>
                    <a:lnR w="12700" cmpd="sng">
                      <a:noFill/>
                      <a:prstDash val="solid"/>
                    </a:lnR>
                    <a:lnT w="38100" cmpd="sng">
                      <a:noFill/>
                    </a:lnT>
                    <a:lnB w="12700" cap="flat" cmpd="sng" algn="ctr">
                      <a:noFill/>
                      <a:prstDash val="solid"/>
                    </a:lnB>
                    <a:noFill/>
                  </a:tcPr>
                </a:tc>
                <a:tc>
                  <a:txBody>
                    <a:bodyPr/>
                    <a:lstStyle/>
                    <a:p>
                      <a:r>
                        <a:rPr lang="en-CA" sz="1100" cap="none" spc="0">
                          <a:solidFill>
                            <a:schemeClr val="tx1"/>
                          </a:solidFill>
                        </a:rPr>
                        <a:t>Basic engagements metrics (likes, shares)</a:t>
                      </a:r>
                    </a:p>
                  </a:txBody>
                  <a:tcPr marL="56365" marR="56365" marT="76269" marB="28183">
                    <a:lnL w="12700" cmpd="sng">
                      <a:noFill/>
                      <a:prstDash val="solid"/>
                    </a:lnL>
                    <a:lnR w="12700" cmpd="sng">
                      <a:noFill/>
                      <a:prstDash val="solid"/>
                    </a:lnR>
                    <a:lnT w="38100" cmpd="sng">
                      <a:noFill/>
                    </a:lnT>
                    <a:lnB w="12700" cap="flat" cmpd="sng" algn="ctr">
                      <a:noFill/>
                      <a:prstDash val="solid"/>
                    </a:lnB>
                    <a:noFill/>
                  </a:tcPr>
                </a:tc>
                <a:tc>
                  <a:txBody>
                    <a:bodyPr/>
                    <a:lstStyle/>
                    <a:p>
                      <a:r>
                        <a:rPr lang="en-CA" sz="1100" cap="none" spc="0">
                          <a:solidFill>
                            <a:schemeClr val="tx1"/>
                          </a:solidFill>
                        </a:rPr>
                        <a:t>No</a:t>
                      </a:r>
                    </a:p>
                  </a:txBody>
                  <a:tcPr marL="56365" marR="56365" marT="76269" marB="28183">
                    <a:lnL w="12700" cmpd="sng">
                      <a:noFill/>
                      <a:prstDash val="solid"/>
                    </a:lnL>
                    <a:lnR w="12700" cmpd="sng">
                      <a:noFill/>
                      <a:prstDash val="solid"/>
                    </a:lnR>
                    <a:lnT w="38100" cmpd="sng">
                      <a:noFill/>
                    </a:lnT>
                    <a:lnB w="12700" cap="flat" cmpd="sng" algn="ctr">
                      <a:noFill/>
                      <a:prstDash val="solid"/>
                    </a:lnB>
                    <a:noFill/>
                  </a:tcPr>
                </a:tc>
                <a:tc>
                  <a:txBody>
                    <a:bodyPr/>
                    <a:lstStyle/>
                    <a:p>
                      <a:r>
                        <a:rPr lang="en-CA" sz="1100" cap="none" spc="0">
                          <a:solidFill>
                            <a:schemeClr val="tx1"/>
                          </a:solidFill>
                        </a:rPr>
                        <a:t>limited</a:t>
                      </a:r>
                    </a:p>
                  </a:txBody>
                  <a:tcPr marL="56365" marR="56365" marT="76269" marB="28183">
                    <a:lnL w="12700" cmpd="sng">
                      <a:noFill/>
                      <a:prstDash val="solid"/>
                    </a:lnL>
                    <a:lnR w="12700" cmpd="sng">
                      <a:noFill/>
                      <a:prstDash val="solid"/>
                    </a:lnR>
                    <a:lnT w="38100" cmpd="sng">
                      <a:noFill/>
                    </a:lnT>
                    <a:lnB w="12700" cap="flat" cmpd="sng" algn="ctr">
                      <a:noFill/>
                      <a:prstDash val="solid"/>
                    </a:lnB>
                    <a:noFill/>
                  </a:tcPr>
                </a:tc>
                <a:tc>
                  <a:txBody>
                    <a:bodyPr/>
                    <a:lstStyle/>
                    <a:p>
                      <a:r>
                        <a:rPr lang="en-CA" sz="1100" cap="none" spc="0">
                          <a:solidFill>
                            <a:schemeClr val="tx1"/>
                          </a:solidFill>
                        </a:rPr>
                        <a:t>Simple report</a:t>
                      </a:r>
                    </a:p>
                  </a:txBody>
                  <a:tcPr marL="56365" marR="56365" marT="76269" marB="28183">
                    <a:lnL w="12700" cmpd="sng">
                      <a:noFill/>
                      <a:prstDash val="solid"/>
                    </a:lnL>
                    <a:lnR w="12700" cmpd="sng">
                      <a:noFill/>
                      <a:prstDash val="solid"/>
                    </a:lnR>
                    <a:lnT w="38100" cmpd="sng">
                      <a:noFill/>
                    </a:lnT>
                    <a:lnB w="12700" cap="flat" cmpd="sng" algn="ctr">
                      <a:noFill/>
                      <a:prstDash val="solid"/>
                    </a:lnB>
                    <a:noFill/>
                  </a:tcPr>
                </a:tc>
                <a:tc>
                  <a:txBody>
                    <a:bodyPr/>
                    <a:lstStyle/>
                    <a:p>
                      <a:r>
                        <a:rPr lang="en-CA" sz="1100" cap="none" spc="0">
                          <a:solidFill>
                            <a:schemeClr val="tx1"/>
                          </a:solidFill>
                        </a:rPr>
                        <a:t>No</a:t>
                      </a:r>
                    </a:p>
                  </a:txBody>
                  <a:tcPr marL="56365" marR="56365" marT="76269" marB="28183">
                    <a:lnL w="12700" cmpd="sng">
                      <a:noFill/>
                      <a:prstDash val="solid"/>
                    </a:lnL>
                    <a:lnR w="12700" cmpd="sng">
                      <a:noFill/>
                      <a:prstDash val="solid"/>
                    </a:lnR>
                    <a:lnT w="38100" cmpd="sng">
                      <a:noFill/>
                    </a:lnT>
                    <a:lnB w="12700" cap="flat" cmpd="sng" algn="ctr">
                      <a:noFill/>
                      <a:prstDash val="solid"/>
                    </a:lnB>
                    <a:noFill/>
                  </a:tcPr>
                </a:tc>
                <a:tc>
                  <a:txBody>
                    <a:bodyPr/>
                    <a:lstStyle/>
                    <a:p>
                      <a:r>
                        <a:rPr lang="en-CA" sz="1100" cap="none" spc="0">
                          <a:solidFill>
                            <a:schemeClr val="tx1"/>
                          </a:solidFill>
                        </a:rPr>
                        <a:t>Yes (limited)</a:t>
                      </a:r>
                    </a:p>
                  </a:txBody>
                  <a:tcPr marL="56365" marR="56365" marT="76269" marB="28183">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464116034"/>
                  </a:ext>
                </a:extLst>
              </a:tr>
              <a:tr h="675581">
                <a:tc>
                  <a:txBody>
                    <a:bodyPr/>
                    <a:lstStyle/>
                    <a:p>
                      <a:r>
                        <a:rPr lang="en-CA" sz="1100" b="1" cap="none" spc="0">
                          <a:solidFill>
                            <a:schemeClr val="tx1"/>
                          </a:solidFill>
                        </a:rPr>
                        <a:t>Hootsuite</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cap="none" spc="0" dirty="0">
                          <a:solidFill>
                            <a:schemeClr val="tx1"/>
                          </a:solidFill>
                        </a:rPr>
                        <a:t>Multiple (Facebook, Twitter, Instagram, LinkedIn)</a:t>
                      </a:r>
                    </a:p>
                    <a:p>
                      <a:endParaRPr lang="en-CA" sz="1100" cap="none" spc="0" dirty="0">
                        <a:solidFill>
                          <a:schemeClr val="tx1"/>
                        </a:solidFill>
                      </a:endParaRP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Deep, multi-platform analytics</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No</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Yes</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Comprehensive reporting tools</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No</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30-day trial</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99368797"/>
                  </a:ext>
                </a:extLst>
              </a:tr>
              <a:tr h="498515">
                <a:tc>
                  <a:txBody>
                    <a:bodyPr/>
                    <a:lstStyle/>
                    <a:p>
                      <a:r>
                        <a:rPr lang="en-CA" sz="1100" b="1" cap="none" spc="0" dirty="0">
                          <a:solidFill>
                            <a:schemeClr val="tx1"/>
                          </a:solidFill>
                        </a:rPr>
                        <a:t>Google Analytics</a:t>
                      </a:r>
                    </a:p>
                  </a:txBody>
                  <a:tcPr marL="56365" marR="56365" marT="76269" marB="28183">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CA" sz="1100" cap="none" spc="0" dirty="0">
                          <a:solidFill>
                            <a:schemeClr val="tx1"/>
                          </a:solidFill>
                        </a:rPr>
                        <a:t>All platforms via website integration</a:t>
                      </a:r>
                    </a:p>
                  </a:txBody>
                  <a:tcPr marL="56365" marR="56365" marT="76269" marB="28183">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CA" sz="1100" cap="none" spc="0">
                          <a:solidFill>
                            <a:schemeClr val="tx1"/>
                          </a:solidFill>
                        </a:rPr>
                        <a:t>Traffic and conversion metrics from social platforms</a:t>
                      </a:r>
                    </a:p>
                  </a:txBody>
                  <a:tcPr marL="56365" marR="56365" marT="76269" marB="28183">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CA" sz="1100" cap="none" spc="0">
                          <a:solidFill>
                            <a:schemeClr val="tx1"/>
                          </a:solidFill>
                        </a:rPr>
                        <a:t>No</a:t>
                      </a:r>
                    </a:p>
                  </a:txBody>
                  <a:tcPr marL="56365" marR="56365" marT="76269" marB="28183">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CA" sz="1100" cap="none" spc="0">
                          <a:solidFill>
                            <a:schemeClr val="tx1"/>
                          </a:solidFill>
                        </a:rPr>
                        <a:t>Yes</a:t>
                      </a:r>
                    </a:p>
                  </a:txBody>
                  <a:tcPr marL="56365" marR="56365" marT="76269" marB="28183">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CA" sz="1100" cap="none" spc="0">
                          <a:solidFill>
                            <a:schemeClr val="tx1"/>
                          </a:solidFill>
                        </a:rPr>
                        <a:t>Advanced reporting for web-related data</a:t>
                      </a:r>
                    </a:p>
                  </a:txBody>
                  <a:tcPr marL="56365" marR="56365" marT="76269" marB="28183">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CA" sz="1100" cap="none" spc="0">
                          <a:solidFill>
                            <a:schemeClr val="tx1"/>
                          </a:solidFill>
                        </a:rPr>
                        <a:t>No</a:t>
                      </a:r>
                    </a:p>
                  </a:txBody>
                  <a:tcPr marL="56365" marR="56365" marT="76269" marB="28183">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CA" sz="1100" cap="none" spc="0">
                          <a:solidFill>
                            <a:schemeClr val="tx1"/>
                          </a:solidFill>
                        </a:rPr>
                        <a:t>Yes (fully free)</a:t>
                      </a:r>
                    </a:p>
                  </a:txBody>
                  <a:tcPr marL="56365" marR="56365" marT="76269" marB="28183">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885767515"/>
                  </a:ext>
                </a:extLst>
              </a:tr>
              <a:tr h="675581">
                <a:tc>
                  <a:txBody>
                    <a:bodyPr/>
                    <a:lstStyle/>
                    <a:p>
                      <a:r>
                        <a:rPr lang="en-CA" sz="1100" b="1" cap="none" spc="0">
                          <a:solidFill>
                            <a:schemeClr val="tx1"/>
                          </a:solidFill>
                        </a:rPr>
                        <a:t>Sprout Social</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cap="none" spc="0">
                          <a:solidFill>
                            <a:schemeClr val="tx1"/>
                          </a:solidFill>
                        </a:rPr>
                        <a:t>Facebook, Twitter, Instagram, LinkedIn, Pinterest</a:t>
                      </a:r>
                    </a:p>
                    <a:p>
                      <a:endParaRPr lang="en-CA" sz="1100" cap="none" spc="0">
                        <a:solidFill>
                          <a:schemeClr val="tx1"/>
                        </a:solidFill>
                      </a:endParaRP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dirty="0">
                          <a:solidFill>
                            <a:schemeClr val="tx1"/>
                          </a:solidFill>
                        </a:rPr>
                        <a:t>Advanced social analytics</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No</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Yes</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Detailed, automated reports</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Yes</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CA" sz="1100" cap="none" spc="0">
                          <a:solidFill>
                            <a:schemeClr val="tx1"/>
                          </a:solidFill>
                        </a:rPr>
                        <a:t>30 days trial</a:t>
                      </a:r>
                    </a:p>
                  </a:txBody>
                  <a:tcPr marL="56365" marR="56365" marT="76269" marB="2818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04891852"/>
                  </a:ext>
                </a:extLst>
              </a:tr>
              <a:tr h="675581">
                <a:tc>
                  <a:txBody>
                    <a:bodyPr/>
                    <a:lstStyle/>
                    <a:p>
                      <a:r>
                        <a:rPr lang="en-CA" sz="1100" b="1" cap="none" spc="0" err="1">
                          <a:solidFill>
                            <a:schemeClr val="tx1"/>
                          </a:solidFill>
                        </a:rPr>
                        <a:t>Zoho</a:t>
                      </a:r>
                      <a:r>
                        <a:rPr lang="en-CA" sz="1100" b="1" cap="none" spc="0">
                          <a:solidFill>
                            <a:schemeClr val="tx1"/>
                          </a:solidFill>
                        </a:rPr>
                        <a:t> Social</a:t>
                      </a:r>
                    </a:p>
                  </a:txBody>
                  <a:tcPr marL="56365" marR="56365" marT="76269" marB="28183">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cap="none" spc="0" dirty="0">
                          <a:solidFill>
                            <a:schemeClr val="tx1"/>
                          </a:solidFill>
                        </a:rPr>
                        <a:t>Facebook, Twitter, Instagram, LinkedIn</a:t>
                      </a:r>
                    </a:p>
                    <a:p>
                      <a:endParaRPr lang="en-CA" sz="1100" cap="none" spc="0" dirty="0">
                        <a:solidFill>
                          <a:schemeClr val="tx1"/>
                        </a:solidFill>
                      </a:endParaRPr>
                    </a:p>
                  </a:txBody>
                  <a:tcPr marL="56365" marR="56365" marT="76269" marB="28183">
                    <a:lnL w="12700" cmpd="sng">
                      <a:noFill/>
                      <a:prstDash val="solid"/>
                    </a:lnL>
                    <a:lnR w="12700" cmpd="sng">
                      <a:noFill/>
                      <a:prstDash val="solid"/>
                    </a:lnR>
                    <a:lnT w="12700" cmpd="sng">
                      <a:noFill/>
                      <a:prstDash val="solid"/>
                    </a:lnT>
                    <a:lnB w="12700" cmpd="sng">
                      <a:noFill/>
                      <a:prstDash val="solid"/>
                    </a:lnB>
                    <a:noFill/>
                  </a:tcPr>
                </a:tc>
                <a:tc>
                  <a:txBody>
                    <a:bodyPr/>
                    <a:lstStyle/>
                    <a:p>
                      <a:r>
                        <a:rPr lang="en-CA" sz="1100" cap="none" spc="0" dirty="0">
                          <a:solidFill>
                            <a:schemeClr val="tx1"/>
                          </a:solidFill>
                        </a:rPr>
                        <a:t>Engagement metrics</a:t>
                      </a:r>
                    </a:p>
                  </a:txBody>
                  <a:tcPr marL="56365" marR="56365" marT="76269" marB="28183">
                    <a:lnL w="12700" cmpd="sng">
                      <a:noFill/>
                      <a:prstDash val="solid"/>
                    </a:lnL>
                    <a:lnR w="12700" cmpd="sng">
                      <a:noFill/>
                      <a:prstDash val="solid"/>
                    </a:lnR>
                    <a:lnT w="12700" cmpd="sng">
                      <a:noFill/>
                      <a:prstDash val="solid"/>
                    </a:lnT>
                    <a:lnB w="12700" cmpd="sng">
                      <a:noFill/>
                      <a:prstDash val="solid"/>
                    </a:lnB>
                    <a:noFill/>
                  </a:tcPr>
                </a:tc>
                <a:tc>
                  <a:txBody>
                    <a:bodyPr/>
                    <a:lstStyle/>
                    <a:p>
                      <a:r>
                        <a:rPr lang="en-CA" sz="1100" cap="none" spc="0">
                          <a:solidFill>
                            <a:schemeClr val="tx1"/>
                          </a:solidFill>
                        </a:rPr>
                        <a:t>No</a:t>
                      </a:r>
                    </a:p>
                  </a:txBody>
                  <a:tcPr marL="56365" marR="56365" marT="76269" marB="28183">
                    <a:lnL w="12700" cmpd="sng">
                      <a:noFill/>
                      <a:prstDash val="solid"/>
                    </a:lnL>
                    <a:lnR w="12700" cmpd="sng">
                      <a:noFill/>
                      <a:prstDash val="solid"/>
                    </a:lnR>
                    <a:lnT w="12700" cmpd="sng">
                      <a:noFill/>
                      <a:prstDash val="solid"/>
                    </a:lnT>
                    <a:lnB w="12700" cmpd="sng">
                      <a:noFill/>
                      <a:prstDash val="solid"/>
                    </a:lnB>
                    <a:noFill/>
                  </a:tcPr>
                </a:tc>
                <a:tc>
                  <a:txBody>
                    <a:bodyPr/>
                    <a:lstStyle/>
                    <a:p>
                      <a:r>
                        <a:rPr lang="en-CA" sz="1100" cap="none" spc="0">
                          <a:solidFill>
                            <a:schemeClr val="tx1"/>
                          </a:solidFill>
                        </a:rPr>
                        <a:t>Yes</a:t>
                      </a:r>
                    </a:p>
                  </a:txBody>
                  <a:tcPr marL="56365" marR="56365" marT="76269" marB="28183">
                    <a:lnL w="12700" cmpd="sng">
                      <a:noFill/>
                      <a:prstDash val="solid"/>
                    </a:lnL>
                    <a:lnR w="12700" cmpd="sng">
                      <a:noFill/>
                      <a:prstDash val="solid"/>
                    </a:lnR>
                    <a:lnT w="12700" cmpd="sng">
                      <a:noFill/>
                      <a:prstDash val="solid"/>
                    </a:lnT>
                    <a:lnB w="12700" cmpd="sng">
                      <a:noFill/>
                      <a:prstDash val="solid"/>
                    </a:lnB>
                    <a:noFill/>
                  </a:tcPr>
                </a:tc>
                <a:tc>
                  <a:txBody>
                    <a:bodyPr/>
                    <a:lstStyle/>
                    <a:p>
                      <a:r>
                        <a:rPr lang="en-CA" sz="1100" cap="none" spc="0">
                          <a:solidFill>
                            <a:schemeClr val="tx1"/>
                          </a:solidFill>
                        </a:rPr>
                        <a:t>Basic reports</a:t>
                      </a:r>
                    </a:p>
                  </a:txBody>
                  <a:tcPr marL="56365" marR="56365" marT="76269" marB="28183">
                    <a:lnL w="12700" cmpd="sng">
                      <a:noFill/>
                      <a:prstDash val="solid"/>
                    </a:lnL>
                    <a:lnR w="12700" cmpd="sng">
                      <a:noFill/>
                      <a:prstDash val="solid"/>
                    </a:lnR>
                    <a:lnT w="12700" cmpd="sng">
                      <a:noFill/>
                      <a:prstDash val="solid"/>
                    </a:lnT>
                    <a:lnB w="12700" cmpd="sng">
                      <a:noFill/>
                      <a:prstDash val="solid"/>
                    </a:lnB>
                    <a:noFill/>
                  </a:tcPr>
                </a:tc>
                <a:tc>
                  <a:txBody>
                    <a:bodyPr/>
                    <a:lstStyle/>
                    <a:p>
                      <a:r>
                        <a:rPr lang="en-CA" sz="1100" cap="none" spc="0">
                          <a:solidFill>
                            <a:schemeClr val="tx1"/>
                          </a:solidFill>
                        </a:rPr>
                        <a:t>No</a:t>
                      </a:r>
                    </a:p>
                  </a:txBody>
                  <a:tcPr marL="56365" marR="56365" marT="76269" marB="28183">
                    <a:lnL w="12700" cmpd="sng">
                      <a:noFill/>
                      <a:prstDash val="solid"/>
                    </a:lnL>
                    <a:lnR w="12700" cmpd="sng">
                      <a:noFill/>
                      <a:prstDash val="solid"/>
                    </a:lnR>
                    <a:lnT w="12700" cmpd="sng">
                      <a:noFill/>
                      <a:prstDash val="solid"/>
                    </a:lnT>
                    <a:lnB w="12700" cmpd="sng">
                      <a:noFill/>
                      <a:prstDash val="solid"/>
                    </a:lnB>
                    <a:noFill/>
                  </a:tcPr>
                </a:tc>
                <a:tc>
                  <a:txBody>
                    <a:bodyPr/>
                    <a:lstStyle/>
                    <a:p>
                      <a:r>
                        <a:rPr lang="en-CA" sz="1100" cap="none" spc="0" dirty="0">
                          <a:solidFill>
                            <a:schemeClr val="tx1"/>
                          </a:solidFill>
                        </a:rPr>
                        <a:t>Limited</a:t>
                      </a:r>
                    </a:p>
                  </a:txBody>
                  <a:tcPr marL="56365" marR="56365" marT="76269" marB="2818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96865906"/>
                  </a:ext>
                </a:extLst>
              </a:tr>
            </a:tbl>
          </a:graphicData>
        </a:graphic>
      </p:graphicFrame>
    </p:spTree>
    <p:extLst>
      <p:ext uri="{BB962C8B-B14F-4D97-AF65-F5344CB8AC3E}">
        <p14:creationId xmlns:p14="http://schemas.microsoft.com/office/powerpoint/2010/main" val="335248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3ADD4-A581-B2A7-FFAE-DC26421916C1}"/>
              </a:ext>
            </a:extLst>
          </p:cNvPr>
          <p:cNvSpPr>
            <a:spLocks noGrp="1"/>
          </p:cNvSpPr>
          <p:nvPr>
            <p:ph type="title"/>
          </p:nvPr>
        </p:nvSpPr>
        <p:spPr>
          <a:xfrm>
            <a:off x="521208" y="5289342"/>
            <a:ext cx="11049000" cy="913741"/>
          </a:xfrm>
        </p:spPr>
        <p:txBody>
          <a:bodyPr anchor="ctr">
            <a:normAutofit/>
          </a:bodyPr>
          <a:lstStyle/>
          <a:p>
            <a:r>
              <a:rPr lang="en-CA" dirty="0"/>
              <a:t>RECOMMENDATION</a:t>
            </a:r>
          </a:p>
        </p:txBody>
      </p:sp>
      <p:graphicFrame>
        <p:nvGraphicFramePr>
          <p:cNvPr id="8" name="Content Placeholder 4">
            <a:extLst>
              <a:ext uri="{FF2B5EF4-FFF2-40B4-BE49-F238E27FC236}">
                <a16:creationId xmlns:a16="http://schemas.microsoft.com/office/drawing/2014/main" id="{0C590D31-F451-B0E0-CECE-A321C865C01E}"/>
              </a:ext>
            </a:extLst>
          </p:cNvPr>
          <p:cNvGraphicFramePr>
            <a:graphicFrameLocks noGrp="1"/>
          </p:cNvGraphicFramePr>
          <p:nvPr>
            <p:ph idx="1"/>
            <p:extLst>
              <p:ext uri="{D42A27DB-BD31-4B8C-83A1-F6EECF244321}">
                <p14:modId xmlns:p14="http://schemas.microsoft.com/office/powerpoint/2010/main" val="2458278038"/>
              </p:ext>
            </p:extLst>
          </p:nvPr>
        </p:nvGraphicFramePr>
        <p:xfrm>
          <a:off x="571499" y="2075688"/>
          <a:ext cx="11059811" cy="3392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6" descr="Sprout Social Review | PCMag">
            <a:extLst>
              <a:ext uri="{FF2B5EF4-FFF2-40B4-BE49-F238E27FC236}">
                <a16:creationId xmlns:a16="http://schemas.microsoft.com/office/drawing/2014/main" id="{DB83C986-B183-8EEB-B0E2-ED770725AE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1854" y="654917"/>
            <a:ext cx="1967707" cy="110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653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3ADD4-A581-B2A7-FFAE-DC26421916C1}"/>
              </a:ext>
            </a:extLst>
          </p:cNvPr>
          <p:cNvSpPr>
            <a:spLocks noGrp="1"/>
          </p:cNvSpPr>
          <p:nvPr>
            <p:ph type="title"/>
          </p:nvPr>
        </p:nvSpPr>
        <p:spPr>
          <a:xfrm>
            <a:off x="521208" y="5289342"/>
            <a:ext cx="11049000" cy="913741"/>
          </a:xfrm>
        </p:spPr>
        <p:txBody>
          <a:bodyPr anchor="ctr">
            <a:normAutofit/>
          </a:bodyPr>
          <a:lstStyle/>
          <a:p>
            <a:r>
              <a:rPr lang="en-CA" dirty="0"/>
              <a:t>RECOMMENDATION</a:t>
            </a:r>
          </a:p>
        </p:txBody>
      </p:sp>
      <p:graphicFrame>
        <p:nvGraphicFramePr>
          <p:cNvPr id="8" name="Content Placeholder 4">
            <a:extLst>
              <a:ext uri="{FF2B5EF4-FFF2-40B4-BE49-F238E27FC236}">
                <a16:creationId xmlns:a16="http://schemas.microsoft.com/office/drawing/2014/main" id="{153E0479-F0B8-5C20-690D-FD04F631A687}"/>
              </a:ext>
            </a:extLst>
          </p:cNvPr>
          <p:cNvGraphicFramePr>
            <a:graphicFrameLocks noGrp="1"/>
          </p:cNvGraphicFramePr>
          <p:nvPr>
            <p:ph idx="1"/>
            <p:extLst>
              <p:ext uri="{D42A27DB-BD31-4B8C-83A1-F6EECF244321}">
                <p14:modId xmlns:p14="http://schemas.microsoft.com/office/powerpoint/2010/main" val="3918915029"/>
              </p:ext>
            </p:extLst>
          </p:nvPr>
        </p:nvGraphicFramePr>
        <p:xfrm>
          <a:off x="571499" y="2075688"/>
          <a:ext cx="11059811" cy="3392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6" descr="Sprout Social Review | PCMag">
            <a:extLst>
              <a:ext uri="{FF2B5EF4-FFF2-40B4-BE49-F238E27FC236}">
                <a16:creationId xmlns:a16="http://schemas.microsoft.com/office/drawing/2014/main" id="{DB83C986-B183-8EEB-B0E2-ED770725AE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1854" y="654917"/>
            <a:ext cx="1967707" cy="110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37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3ADD4-A581-B2A7-FFAE-DC26421916C1}"/>
              </a:ext>
            </a:extLst>
          </p:cNvPr>
          <p:cNvSpPr>
            <a:spLocks noGrp="1"/>
          </p:cNvSpPr>
          <p:nvPr>
            <p:ph type="title"/>
          </p:nvPr>
        </p:nvSpPr>
        <p:spPr>
          <a:xfrm>
            <a:off x="521208" y="5289342"/>
            <a:ext cx="11049000" cy="913741"/>
          </a:xfrm>
        </p:spPr>
        <p:txBody>
          <a:bodyPr anchor="ctr">
            <a:normAutofit/>
          </a:bodyPr>
          <a:lstStyle/>
          <a:p>
            <a:r>
              <a:rPr lang="en-CA" dirty="0"/>
              <a:t>CONCLUSION</a:t>
            </a:r>
          </a:p>
        </p:txBody>
      </p:sp>
      <p:cxnSp>
        <p:nvCxnSpPr>
          <p:cNvPr id="17" name="Straight Connector 16">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21818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3">
            <a:extLst>
              <a:ext uri="{FF2B5EF4-FFF2-40B4-BE49-F238E27FC236}">
                <a16:creationId xmlns:a16="http://schemas.microsoft.com/office/drawing/2014/main" id="{7B5AC84F-B37D-298E-DCD4-519A013724AE}"/>
              </a:ext>
            </a:extLst>
          </p:cNvPr>
          <p:cNvGraphicFramePr>
            <a:graphicFrameLocks noGrp="1"/>
          </p:cNvGraphicFramePr>
          <p:nvPr>
            <p:ph idx="1"/>
            <p:extLst>
              <p:ext uri="{D42A27DB-BD31-4B8C-83A1-F6EECF244321}">
                <p14:modId xmlns:p14="http://schemas.microsoft.com/office/powerpoint/2010/main" val="631167321"/>
              </p:ext>
            </p:extLst>
          </p:nvPr>
        </p:nvGraphicFramePr>
        <p:xfrm>
          <a:off x="571500" y="767115"/>
          <a:ext cx="11060113" cy="3749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146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C8462-4DC1-A92D-AA54-A1309CC51E5E}"/>
              </a:ext>
            </a:extLst>
          </p:cNvPr>
          <p:cNvSpPr>
            <a:spLocks noGrp="1"/>
          </p:cNvSpPr>
          <p:nvPr>
            <p:ph idx="1"/>
          </p:nvPr>
        </p:nvSpPr>
        <p:spPr/>
        <p:txBody>
          <a:bodyPr>
            <a:normAutofit/>
          </a:bodyPr>
          <a:lstStyle/>
          <a:p>
            <a:pPr lvl="7"/>
            <a:endParaRPr lang="en-CA" sz="4200" dirty="0"/>
          </a:p>
          <a:p>
            <a:pPr lvl="7"/>
            <a:endParaRPr lang="en-CA" sz="4200" dirty="0"/>
          </a:p>
        </p:txBody>
      </p:sp>
      <p:sp>
        <p:nvSpPr>
          <p:cNvPr id="5" name="TextBox 4">
            <a:extLst>
              <a:ext uri="{FF2B5EF4-FFF2-40B4-BE49-F238E27FC236}">
                <a16:creationId xmlns:a16="http://schemas.microsoft.com/office/drawing/2014/main" id="{8A74DC98-A7A4-0A88-47DB-787DBB6263E7}"/>
              </a:ext>
            </a:extLst>
          </p:cNvPr>
          <p:cNvSpPr txBox="1"/>
          <p:nvPr/>
        </p:nvSpPr>
        <p:spPr>
          <a:xfrm>
            <a:off x="571499" y="3015518"/>
            <a:ext cx="7858990" cy="1015663"/>
          </a:xfrm>
          <a:prstGeom prst="rect">
            <a:avLst/>
          </a:prstGeom>
          <a:noFill/>
        </p:spPr>
        <p:txBody>
          <a:bodyPr wrap="square">
            <a:spAutoFit/>
          </a:bodyPr>
          <a:lstStyle/>
          <a:p>
            <a:pPr marL="3200400" lvl="7" indent="0">
              <a:buNone/>
            </a:pPr>
            <a:r>
              <a:rPr lang="en-CA" sz="6000" dirty="0"/>
              <a:t>THANK YOU</a:t>
            </a:r>
          </a:p>
        </p:txBody>
      </p:sp>
    </p:spTree>
    <p:extLst>
      <p:ext uri="{BB962C8B-B14F-4D97-AF65-F5344CB8AC3E}">
        <p14:creationId xmlns:p14="http://schemas.microsoft.com/office/powerpoint/2010/main" val="748730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ABC264-E8B3-40F9-21DA-5EC64CB84A74}"/>
              </a:ext>
            </a:extLst>
          </p:cNvPr>
          <p:cNvSpPr txBox="1">
            <a:spLocks/>
          </p:cNvSpPr>
          <p:nvPr/>
        </p:nvSpPr>
        <p:spPr>
          <a:xfrm>
            <a:off x="571500" y="362309"/>
            <a:ext cx="11049000" cy="913741"/>
          </a:xfrm>
          <a:prstGeom prst="rect">
            <a:avLst/>
          </a:prstGeom>
        </p:spPr>
        <p:txBody>
          <a:bodyPr anchor="ctr">
            <a:normAutofit/>
          </a:bodyPr>
          <a:lst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a:lstStyle>
          <a:p>
            <a:pPr algn="ctr"/>
            <a:r>
              <a:rPr lang="en-CA" dirty="0"/>
              <a:t>TEAM</a:t>
            </a:r>
          </a:p>
        </p:txBody>
      </p:sp>
      <p:pic>
        <p:nvPicPr>
          <p:cNvPr id="7" name="Picture 6" descr="A person in a black shirt&#10;&#10;Description automatically generated">
            <a:extLst>
              <a:ext uri="{FF2B5EF4-FFF2-40B4-BE49-F238E27FC236}">
                <a16:creationId xmlns:a16="http://schemas.microsoft.com/office/drawing/2014/main" id="{F8C9FA8B-ED68-AFB7-5E1C-44947376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73" y="1293413"/>
            <a:ext cx="1485799" cy="1642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A black background with white text and blue letters&#10;&#10;Description automatically generated">
            <a:extLst>
              <a:ext uri="{FF2B5EF4-FFF2-40B4-BE49-F238E27FC236}">
                <a16:creationId xmlns:a16="http://schemas.microsoft.com/office/drawing/2014/main" id="{95472A70-4C12-E4FF-3984-8ADE57ACE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690" y="4024699"/>
            <a:ext cx="4964620" cy="2095692"/>
          </a:xfrm>
          <a:prstGeom prst="rect">
            <a:avLst/>
          </a:prstGeom>
        </p:spPr>
      </p:pic>
      <p:pic>
        <p:nvPicPr>
          <p:cNvPr id="19" name="Picture 18" descr="A person standing in front of a sign&#10;&#10;Description automatically generated">
            <a:extLst>
              <a:ext uri="{FF2B5EF4-FFF2-40B4-BE49-F238E27FC236}">
                <a16:creationId xmlns:a16="http://schemas.microsoft.com/office/drawing/2014/main" id="{822AA0F7-BB0B-DD2A-0316-D5625AFEC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531" y="1276050"/>
            <a:ext cx="1421224" cy="16926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0" name="Picture 2">
            <a:extLst>
              <a:ext uri="{FF2B5EF4-FFF2-40B4-BE49-F238E27FC236}">
                <a16:creationId xmlns:a16="http://schemas.microsoft.com/office/drawing/2014/main" id="{1684F5CC-4B10-4E4F-4701-E8E096B14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17" y="1276050"/>
            <a:ext cx="1425305" cy="1562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2" name="Picture 4">
            <a:extLst>
              <a:ext uri="{FF2B5EF4-FFF2-40B4-BE49-F238E27FC236}">
                <a16:creationId xmlns:a16="http://schemas.microsoft.com/office/drawing/2014/main" id="{ADA83F49-1326-4B61-BAD6-AF1DE0E098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547" y="1276051"/>
            <a:ext cx="1455564" cy="1642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5FD0EABA-5957-78FE-6688-B326FF9768E5}"/>
              </a:ext>
            </a:extLst>
          </p:cNvPr>
          <p:cNvSpPr txBox="1"/>
          <p:nvPr/>
        </p:nvSpPr>
        <p:spPr>
          <a:xfrm>
            <a:off x="241432" y="3136048"/>
            <a:ext cx="2364279" cy="369332"/>
          </a:xfrm>
          <a:prstGeom prst="rect">
            <a:avLst/>
          </a:prstGeom>
          <a:noFill/>
        </p:spPr>
        <p:txBody>
          <a:bodyPr wrap="square" rtlCol="0">
            <a:spAutoFit/>
          </a:bodyPr>
          <a:lstStyle/>
          <a:p>
            <a:r>
              <a:rPr lang="en-CA" dirty="0"/>
              <a:t>Chibuike Okoroama</a:t>
            </a:r>
          </a:p>
        </p:txBody>
      </p:sp>
      <p:sp>
        <p:nvSpPr>
          <p:cNvPr id="21" name="TextBox 20">
            <a:extLst>
              <a:ext uri="{FF2B5EF4-FFF2-40B4-BE49-F238E27FC236}">
                <a16:creationId xmlns:a16="http://schemas.microsoft.com/office/drawing/2014/main" id="{5D026013-D70B-465F-415E-073F4C279B02}"/>
              </a:ext>
            </a:extLst>
          </p:cNvPr>
          <p:cNvSpPr txBox="1"/>
          <p:nvPr/>
        </p:nvSpPr>
        <p:spPr>
          <a:xfrm>
            <a:off x="4056397" y="3136048"/>
            <a:ext cx="1700144" cy="369332"/>
          </a:xfrm>
          <a:prstGeom prst="rect">
            <a:avLst/>
          </a:prstGeom>
          <a:noFill/>
        </p:spPr>
        <p:txBody>
          <a:bodyPr wrap="square" rtlCol="0">
            <a:spAutoFit/>
          </a:bodyPr>
          <a:lstStyle/>
          <a:p>
            <a:r>
              <a:rPr lang="en-CA" dirty="0" err="1"/>
              <a:t>Prescila</a:t>
            </a:r>
            <a:r>
              <a:rPr lang="en-CA" dirty="0"/>
              <a:t> Mora</a:t>
            </a:r>
          </a:p>
        </p:txBody>
      </p:sp>
      <p:sp>
        <p:nvSpPr>
          <p:cNvPr id="22" name="TextBox 21">
            <a:extLst>
              <a:ext uri="{FF2B5EF4-FFF2-40B4-BE49-F238E27FC236}">
                <a16:creationId xmlns:a16="http://schemas.microsoft.com/office/drawing/2014/main" id="{4C3CD869-F65D-1BA7-57AB-9F1E3EB1B83F}"/>
              </a:ext>
            </a:extLst>
          </p:cNvPr>
          <p:cNvSpPr txBox="1"/>
          <p:nvPr/>
        </p:nvSpPr>
        <p:spPr>
          <a:xfrm>
            <a:off x="6954047" y="3136048"/>
            <a:ext cx="2084192" cy="369332"/>
          </a:xfrm>
          <a:prstGeom prst="rect">
            <a:avLst/>
          </a:prstGeom>
          <a:noFill/>
        </p:spPr>
        <p:txBody>
          <a:bodyPr wrap="square" rtlCol="0">
            <a:spAutoFit/>
          </a:bodyPr>
          <a:lstStyle/>
          <a:p>
            <a:r>
              <a:rPr lang="en-CA" dirty="0"/>
              <a:t>Mohamed </a:t>
            </a:r>
            <a:r>
              <a:rPr lang="en-CA" dirty="0" err="1"/>
              <a:t>Afhab</a:t>
            </a:r>
            <a:endParaRPr lang="en-CA" dirty="0"/>
          </a:p>
        </p:txBody>
      </p:sp>
      <p:sp>
        <p:nvSpPr>
          <p:cNvPr id="23" name="TextBox 22">
            <a:extLst>
              <a:ext uri="{FF2B5EF4-FFF2-40B4-BE49-F238E27FC236}">
                <a16:creationId xmlns:a16="http://schemas.microsoft.com/office/drawing/2014/main" id="{D062BD32-EFB2-3C0D-3073-420CCB13E594}"/>
              </a:ext>
            </a:extLst>
          </p:cNvPr>
          <p:cNvSpPr txBox="1"/>
          <p:nvPr/>
        </p:nvSpPr>
        <p:spPr>
          <a:xfrm>
            <a:off x="9937547" y="3136048"/>
            <a:ext cx="2364279" cy="369332"/>
          </a:xfrm>
          <a:prstGeom prst="rect">
            <a:avLst/>
          </a:prstGeom>
          <a:noFill/>
        </p:spPr>
        <p:txBody>
          <a:bodyPr wrap="square" rtlCol="0">
            <a:spAutoFit/>
          </a:bodyPr>
          <a:lstStyle/>
          <a:p>
            <a:r>
              <a:rPr lang="en-CA" dirty="0"/>
              <a:t>Venkata Manish</a:t>
            </a:r>
          </a:p>
        </p:txBody>
      </p:sp>
    </p:spTree>
    <p:extLst>
      <p:ext uri="{BB962C8B-B14F-4D97-AF65-F5344CB8AC3E}">
        <p14:creationId xmlns:p14="http://schemas.microsoft.com/office/powerpoint/2010/main" val="1867945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079" name="Straight Connector 3078">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85" name="Rectangle 3084">
            <a:extLst>
              <a:ext uri="{FF2B5EF4-FFF2-40B4-BE49-F238E27FC236}">
                <a16:creationId xmlns:a16="http://schemas.microsoft.com/office/drawing/2014/main" id="{D26BC87E-DCC8-4E66-972D-A587756DF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2ABC264-E8B3-40F9-21DA-5EC64CB84A74}"/>
              </a:ext>
            </a:extLst>
          </p:cNvPr>
          <p:cNvSpPr txBox="1">
            <a:spLocks/>
          </p:cNvSpPr>
          <p:nvPr/>
        </p:nvSpPr>
        <p:spPr>
          <a:xfrm>
            <a:off x="521209" y="4876800"/>
            <a:ext cx="5320792" cy="1110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a:lstStyle>
          <a:p>
            <a:pPr>
              <a:spcAft>
                <a:spcPts val="600"/>
              </a:spcAft>
            </a:pPr>
            <a:r>
              <a:rPr lang="en-US" sz="6000"/>
              <a:t>CLIENT</a:t>
            </a:r>
            <a:endParaRPr lang="en-US" sz="6000" dirty="0"/>
          </a:p>
        </p:txBody>
      </p:sp>
      <p:cxnSp>
        <p:nvCxnSpPr>
          <p:cNvPr id="3087" name="Straight Connector 3086">
            <a:extLst>
              <a:ext uri="{FF2B5EF4-FFF2-40B4-BE49-F238E27FC236}">
                <a16:creationId xmlns:a16="http://schemas.microsoft.com/office/drawing/2014/main" id="{8B45C962-0D68-4A01-9627-70DEBBC363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175" y="571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F1D89FBF-493B-4E7D-B511-7E40674F63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1024" y="571500"/>
            <a:ext cx="0" cy="57125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1" name="Straight Connector 3090">
            <a:extLst>
              <a:ext uri="{FF2B5EF4-FFF2-40B4-BE49-F238E27FC236}">
                <a16:creationId xmlns:a16="http://schemas.microsoft.com/office/drawing/2014/main" id="{267B8C96-2DDF-4D57-9B29-D5C18FF162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41024" y="1617420"/>
            <a:ext cx="3890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3" name="Straight Connector 3092">
            <a:extLst>
              <a:ext uri="{FF2B5EF4-FFF2-40B4-BE49-F238E27FC236}">
                <a16:creationId xmlns:a16="http://schemas.microsoft.com/office/drawing/2014/main" id="{4BCC744E-5590-4542-B37F-B764470BF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176" y="6286500"/>
            <a:ext cx="110433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72C66B2-4FA8-77F6-8132-3E0B75435007}"/>
              </a:ext>
            </a:extLst>
          </p:cNvPr>
          <p:cNvSpPr txBox="1"/>
          <p:nvPr/>
        </p:nvSpPr>
        <p:spPr>
          <a:xfrm>
            <a:off x="712061" y="1264635"/>
            <a:ext cx="6169149" cy="2308324"/>
          </a:xfrm>
          <a:prstGeom prst="rect">
            <a:avLst/>
          </a:prstGeom>
          <a:noFill/>
        </p:spPr>
        <p:txBody>
          <a:bodyPr wrap="square" rtlCol="0">
            <a:spAutoFit/>
          </a:bodyPr>
          <a:lstStyle/>
          <a:p>
            <a:r>
              <a:rPr lang="en-CA" b="1" dirty="0"/>
              <a:t>Name</a:t>
            </a:r>
            <a:r>
              <a:rPr lang="en-CA" dirty="0"/>
              <a:t>: Toronto FC (Football club)</a:t>
            </a:r>
          </a:p>
          <a:p>
            <a:r>
              <a:rPr lang="en-CA" b="1" dirty="0"/>
              <a:t>Location</a:t>
            </a:r>
            <a:r>
              <a:rPr lang="en-CA" dirty="0"/>
              <a:t>: </a:t>
            </a:r>
            <a:r>
              <a:rPr lang="en-US" dirty="0"/>
              <a:t>Bay St. Toronto, Ontario</a:t>
            </a:r>
          </a:p>
          <a:p>
            <a:r>
              <a:rPr lang="en-US" b="1" dirty="0"/>
              <a:t>Phone</a:t>
            </a:r>
            <a:r>
              <a:rPr lang="en-US" dirty="0"/>
              <a:t>: (416) 360-4625</a:t>
            </a:r>
            <a:br>
              <a:rPr lang="en-US" dirty="0"/>
            </a:br>
            <a:br>
              <a:rPr lang="en-US" dirty="0"/>
            </a:br>
            <a:r>
              <a:rPr lang="en-US" b="1" dirty="0"/>
              <a:t>Fan Base</a:t>
            </a:r>
            <a:r>
              <a:rPr lang="en-US" dirty="0"/>
              <a:t>: “Red Boys” </a:t>
            </a:r>
          </a:p>
          <a:p>
            <a:r>
              <a:rPr lang="en-US" b="1" dirty="0"/>
              <a:t>Field Capacity</a:t>
            </a:r>
            <a:r>
              <a:rPr lang="en-US" dirty="0"/>
              <a:t>: 30,000 seats</a:t>
            </a:r>
          </a:p>
          <a:p>
            <a:endParaRPr lang="en-US" dirty="0"/>
          </a:p>
          <a:p>
            <a:r>
              <a:rPr lang="en-US" b="1" dirty="0"/>
              <a:t>Worth</a:t>
            </a:r>
            <a:r>
              <a:rPr lang="en-US" dirty="0"/>
              <a:t>: $690mil </a:t>
            </a:r>
            <a:endParaRPr lang="en-CA" dirty="0"/>
          </a:p>
        </p:txBody>
      </p:sp>
      <p:pic>
        <p:nvPicPr>
          <p:cNvPr id="3076" name="Picture 4" descr="A logo of a sports team&#10;&#10;Description automatically generated">
            <a:extLst>
              <a:ext uri="{FF2B5EF4-FFF2-40B4-BE49-F238E27FC236}">
                <a16:creationId xmlns:a16="http://schemas.microsoft.com/office/drawing/2014/main" id="{3260E2BF-9F93-560C-FDBA-49CFB7B09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4234" y="2513364"/>
            <a:ext cx="19431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001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6985D-63D9-6508-36FE-34E24F217710}"/>
              </a:ext>
            </a:extLst>
          </p:cNvPr>
          <p:cNvSpPr>
            <a:spLocks noGrp="1"/>
          </p:cNvSpPr>
          <p:nvPr>
            <p:ph type="title"/>
          </p:nvPr>
        </p:nvSpPr>
        <p:spPr>
          <a:xfrm>
            <a:off x="521208" y="5289342"/>
            <a:ext cx="11049000" cy="913741"/>
          </a:xfrm>
        </p:spPr>
        <p:txBody>
          <a:bodyPr anchor="ctr">
            <a:normAutofit/>
          </a:bodyPr>
          <a:lstStyle/>
          <a:p>
            <a:r>
              <a:rPr lang="en-CA" dirty="0"/>
              <a:t>AGENDA</a:t>
            </a:r>
          </a:p>
        </p:txBody>
      </p:sp>
      <p:cxnSp>
        <p:nvCxnSpPr>
          <p:cNvPr id="11" name="Straight Connector 10">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21818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7F49570E-13F4-3686-ADF2-9345D59FEF3D}"/>
              </a:ext>
            </a:extLst>
          </p:cNvPr>
          <p:cNvGraphicFramePr>
            <a:graphicFrameLocks noGrp="1"/>
          </p:cNvGraphicFramePr>
          <p:nvPr>
            <p:ph idx="1"/>
            <p:extLst>
              <p:ext uri="{D42A27DB-BD31-4B8C-83A1-F6EECF244321}">
                <p14:modId xmlns:p14="http://schemas.microsoft.com/office/powerpoint/2010/main" val="2328781929"/>
              </p:ext>
            </p:extLst>
          </p:nvPr>
        </p:nvGraphicFramePr>
        <p:xfrm>
          <a:off x="571500" y="767115"/>
          <a:ext cx="11060113" cy="3749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black background with white text and blue letters&#10;&#10;Description automatically generated">
            <a:extLst>
              <a:ext uri="{FF2B5EF4-FFF2-40B4-BE49-F238E27FC236}">
                <a16:creationId xmlns:a16="http://schemas.microsoft.com/office/drawing/2014/main" id="{1CBBD613-D6EF-F061-9B16-7125C60125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5926" y="5456777"/>
            <a:ext cx="1400373" cy="591133"/>
          </a:xfrm>
          <a:prstGeom prst="rect">
            <a:avLst/>
          </a:prstGeom>
        </p:spPr>
      </p:pic>
    </p:spTree>
    <p:extLst>
      <p:ext uri="{BB962C8B-B14F-4D97-AF65-F5344CB8AC3E}">
        <p14:creationId xmlns:p14="http://schemas.microsoft.com/office/powerpoint/2010/main" val="1756343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6FCF5-A816-418C-1330-7979F3084336}"/>
              </a:ext>
            </a:extLst>
          </p:cNvPr>
          <p:cNvSpPr>
            <a:spLocks noGrp="1"/>
          </p:cNvSpPr>
          <p:nvPr>
            <p:ph type="title"/>
          </p:nvPr>
        </p:nvSpPr>
        <p:spPr>
          <a:xfrm>
            <a:off x="521208" y="5289342"/>
            <a:ext cx="11049000" cy="913741"/>
          </a:xfrm>
        </p:spPr>
        <p:txBody>
          <a:bodyPr anchor="ctr">
            <a:normAutofit/>
          </a:bodyPr>
          <a:lstStyle/>
          <a:p>
            <a:r>
              <a:rPr lang="en-CA" dirty="0"/>
              <a:t>INTRODUCTION</a:t>
            </a:r>
          </a:p>
        </p:txBody>
      </p:sp>
      <p:cxnSp>
        <p:nvCxnSpPr>
          <p:cNvPr id="25" name="Straight Connector 24">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21818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5D17B6B8-8B89-A4B9-A285-1A8602471074}"/>
              </a:ext>
            </a:extLst>
          </p:cNvPr>
          <p:cNvGraphicFramePr>
            <a:graphicFrameLocks noGrp="1"/>
          </p:cNvGraphicFramePr>
          <p:nvPr>
            <p:ph idx="1"/>
            <p:extLst>
              <p:ext uri="{D42A27DB-BD31-4B8C-83A1-F6EECF244321}">
                <p14:modId xmlns:p14="http://schemas.microsoft.com/office/powerpoint/2010/main" val="3185271140"/>
              </p:ext>
            </p:extLst>
          </p:nvPr>
        </p:nvGraphicFramePr>
        <p:xfrm>
          <a:off x="571500" y="767115"/>
          <a:ext cx="11060113" cy="3749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black background with white text and blue letters&#10;&#10;Description automatically generated">
            <a:extLst>
              <a:ext uri="{FF2B5EF4-FFF2-40B4-BE49-F238E27FC236}">
                <a16:creationId xmlns:a16="http://schemas.microsoft.com/office/drawing/2014/main" id="{1752F715-A366-3170-10D9-ED920CB241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5926" y="5450645"/>
            <a:ext cx="1400373" cy="591133"/>
          </a:xfrm>
          <a:prstGeom prst="rect">
            <a:avLst/>
          </a:prstGeom>
        </p:spPr>
      </p:pic>
    </p:spTree>
    <p:extLst>
      <p:ext uri="{BB962C8B-B14F-4D97-AF65-F5344CB8AC3E}">
        <p14:creationId xmlns:p14="http://schemas.microsoft.com/office/powerpoint/2010/main" val="257048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07D1B-C8BC-194D-16E2-DE62D6E441ED}"/>
              </a:ext>
            </a:extLst>
          </p:cNvPr>
          <p:cNvSpPr>
            <a:spLocks noGrp="1"/>
          </p:cNvSpPr>
          <p:nvPr>
            <p:ph type="title"/>
          </p:nvPr>
        </p:nvSpPr>
        <p:spPr>
          <a:xfrm>
            <a:off x="521208" y="5289342"/>
            <a:ext cx="11049000" cy="913741"/>
          </a:xfrm>
        </p:spPr>
        <p:txBody>
          <a:bodyPr anchor="ctr">
            <a:normAutofit/>
          </a:bodyPr>
          <a:lstStyle/>
          <a:p>
            <a:r>
              <a:rPr lang="en-CA" dirty="0"/>
              <a:t>TOOLS BENEFITS</a:t>
            </a:r>
          </a:p>
        </p:txBody>
      </p:sp>
      <p:cxnSp>
        <p:nvCxnSpPr>
          <p:cNvPr id="22" name="Straight Connector 21">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21818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89BD2F-CAA8-5728-057D-70075923E498}"/>
              </a:ext>
            </a:extLst>
          </p:cNvPr>
          <p:cNvGraphicFramePr>
            <a:graphicFrameLocks noGrp="1"/>
          </p:cNvGraphicFramePr>
          <p:nvPr>
            <p:ph idx="1"/>
            <p:extLst>
              <p:ext uri="{D42A27DB-BD31-4B8C-83A1-F6EECF244321}">
                <p14:modId xmlns:p14="http://schemas.microsoft.com/office/powerpoint/2010/main" val="4082929801"/>
              </p:ext>
            </p:extLst>
          </p:nvPr>
        </p:nvGraphicFramePr>
        <p:xfrm>
          <a:off x="571500" y="767115"/>
          <a:ext cx="11060113" cy="3749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black background with white text and blue letters&#10;&#10;Description automatically generated">
            <a:extLst>
              <a:ext uri="{FF2B5EF4-FFF2-40B4-BE49-F238E27FC236}">
                <a16:creationId xmlns:a16="http://schemas.microsoft.com/office/drawing/2014/main" id="{11C5ECB8-9CFE-356E-24FB-FA90F9755F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9835" y="5456777"/>
            <a:ext cx="1400373" cy="591133"/>
          </a:xfrm>
          <a:prstGeom prst="rect">
            <a:avLst/>
          </a:prstGeom>
        </p:spPr>
      </p:pic>
    </p:spTree>
    <p:extLst>
      <p:ext uri="{BB962C8B-B14F-4D97-AF65-F5344CB8AC3E}">
        <p14:creationId xmlns:p14="http://schemas.microsoft.com/office/powerpoint/2010/main" val="949445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7D1B-C8BC-194D-16E2-DE62D6E441ED}"/>
              </a:ext>
            </a:extLst>
          </p:cNvPr>
          <p:cNvSpPr>
            <a:spLocks noGrp="1"/>
          </p:cNvSpPr>
          <p:nvPr>
            <p:ph type="title"/>
          </p:nvPr>
        </p:nvSpPr>
        <p:spPr>
          <a:xfrm>
            <a:off x="521208" y="5289342"/>
            <a:ext cx="11049000" cy="913741"/>
          </a:xfrm>
        </p:spPr>
        <p:txBody>
          <a:bodyPr anchor="ctr">
            <a:normAutofit/>
          </a:bodyPr>
          <a:lstStyle/>
          <a:p>
            <a:r>
              <a:rPr lang="en-CA" dirty="0"/>
              <a:t>BIG DATA TOOL </a:t>
            </a:r>
          </a:p>
        </p:txBody>
      </p:sp>
      <p:pic>
        <p:nvPicPr>
          <p:cNvPr id="4" name="Picture 3" descr="A black background with white text and blue letters&#10;&#10;Description automatically generated">
            <a:extLst>
              <a:ext uri="{FF2B5EF4-FFF2-40B4-BE49-F238E27FC236}">
                <a16:creationId xmlns:a16="http://schemas.microsoft.com/office/drawing/2014/main" id="{11C5ECB8-9CFE-356E-24FB-FA90F9755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35" y="5456777"/>
            <a:ext cx="1400373" cy="591133"/>
          </a:xfrm>
          <a:prstGeom prst="rect">
            <a:avLst/>
          </a:prstGeom>
        </p:spPr>
      </p:pic>
      <p:graphicFrame>
        <p:nvGraphicFramePr>
          <p:cNvPr id="10" name="Content Placeholder 7">
            <a:extLst>
              <a:ext uri="{FF2B5EF4-FFF2-40B4-BE49-F238E27FC236}">
                <a16:creationId xmlns:a16="http://schemas.microsoft.com/office/drawing/2014/main" id="{7C3C4D74-5BA8-8423-745C-147E61DEA4EC}"/>
              </a:ext>
            </a:extLst>
          </p:cNvPr>
          <p:cNvGraphicFramePr>
            <a:graphicFrameLocks noGrp="1"/>
          </p:cNvGraphicFramePr>
          <p:nvPr>
            <p:ph idx="1"/>
            <p:extLst>
              <p:ext uri="{D42A27DB-BD31-4B8C-83A1-F6EECF244321}">
                <p14:modId xmlns:p14="http://schemas.microsoft.com/office/powerpoint/2010/main" val="271189494"/>
              </p:ext>
            </p:extLst>
          </p:nvPr>
        </p:nvGraphicFramePr>
        <p:xfrm>
          <a:off x="571499" y="2075688"/>
          <a:ext cx="11059811" cy="3910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Buffer Logo, symbol, meaning, history, PNG, brand">
            <a:extLst>
              <a:ext uri="{FF2B5EF4-FFF2-40B4-BE49-F238E27FC236}">
                <a16:creationId xmlns:a16="http://schemas.microsoft.com/office/drawing/2014/main" id="{2866AC88-C964-715A-C2BE-A2AE1FCA37AB}"/>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035086" y="601682"/>
            <a:ext cx="2121827" cy="118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250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7D1B-C8BC-194D-16E2-DE62D6E441ED}"/>
              </a:ext>
            </a:extLst>
          </p:cNvPr>
          <p:cNvSpPr>
            <a:spLocks noGrp="1"/>
          </p:cNvSpPr>
          <p:nvPr>
            <p:ph type="title"/>
          </p:nvPr>
        </p:nvSpPr>
        <p:spPr>
          <a:xfrm>
            <a:off x="521208" y="5289342"/>
            <a:ext cx="11049000" cy="913741"/>
          </a:xfrm>
        </p:spPr>
        <p:txBody>
          <a:bodyPr anchor="ctr">
            <a:normAutofit/>
          </a:bodyPr>
          <a:lstStyle/>
          <a:p>
            <a:r>
              <a:rPr lang="en-CA" dirty="0"/>
              <a:t>BIG DATA TOOL</a:t>
            </a:r>
          </a:p>
        </p:txBody>
      </p:sp>
      <p:pic>
        <p:nvPicPr>
          <p:cNvPr id="4" name="Picture 3" descr="A black background with white text and blue letters&#10;&#10;Description automatically generated">
            <a:extLst>
              <a:ext uri="{FF2B5EF4-FFF2-40B4-BE49-F238E27FC236}">
                <a16:creationId xmlns:a16="http://schemas.microsoft.com/office/drawing/2014/main" id="{11C5ECB8-9CFE-356E-24FB-FA90F9755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35" y="5456777"/>
            <a:ext cx="1400373" cy="591133"/>
          </a:xfrm>
          <a:prstGeom prst="rect">
            <a:avLst/>
          </a:prstGeom>
        </p:spPr>
      </p:pic>
      <p:graphicFrame>
        <p:nvGraphicFramePr>
          <p:cNvPr id="10" name="Content Placeholder 7">
            <a:extLst>
              <a:ext uri="{FF2B5EF4-FFF2-40B4-BE49-F238E27FC236}">
                <a16:creationId xmlns:a16="http://schemas.microsoft.com/office/drawing/2014/main" id="{7C3C4D74-5BA8-8423-745C-147E61DEA4EC}"/>
              </a:ext>
            </a:extLst>
          </p:cNvPr>
          <p:cNvGraphicFramePr>
            <a:graphicFrameLocks noGrp="1"/>
          </p:cNvGraphicFramePr>
          <p:nvPr>
            <p:ph idx="1"/>
            <p:extLst>
              <p:ext uri="{D42A27DB-BD31-4B8C-83A1-F6EECF244321}">
                <p14:modId xmlns:p14="http://schemas.microsoft.com/office/powerpoint/2010/main" val="312929265"/>
              </p:ext>
            </p:extLst>
          </p:nvPr>
        </p:nvGraphicFramePr>
        <p:xfrm>
          <a:off x="571499" y="2075688"/>
          <a:ext cx="11059811" cy="3910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Hootsuite Logo, symbol, meaning, history, PNG, brand">
            <a:extLst>
              <a:ext uri="{FF2B5EF4-FFF2-40B4-BE49-F238E27FC236}">
                <a16:creationId xmlns:a16="http://schemas.microsoft.com/office/drawing/2014/main" id="{70F710BC-C47F-2E13-9260-EDB3401483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7000" y="728980"/>
            <a:ext cx="17780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82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7D1B-C8BC-194D-16E2-DE62D6E441ED}"/>
              </a:ext>
            </a:extLst>
          </p:cNvPr>
          <p:cNvSpPr>
            <a:spLocks noGrp="1"/>
          </p:cNvSpPr>
          <p:nvPr>
            <p:ph type="title"/>
          </p:nvPr>
        </p:nvSpPr>
        <p:spPr>
          <a:xfrm>
            <a:off x="521208" y="5289342"/>
            <a:ext cx="11049000" cy="913741"/>
          </a:xfrm>
        </p:spPr>
        <p:txBody>
          <a:bodyPr anchor="ctr">
            <a:normAutofit/>
          </a:bodyPr>
          <a:lstStyle/>
          <a:p>
            <a:r>
              <a:rPr lang="en-CA" dirty="0"/>
              <a:t>BIG DATA TOOL </a:t>
            </a:r>
          </a:p>
        </p:txBody>
      </p:sp>
      <p:pic>
        <p:nvPicPr>
          <p:cNvPr id="4" name="Picture 3" descr="A black background with white text and blue letters&#10;&#10;Description automatically generated">
            <a:extLst>
              <a:ext uri="{FF2B5EF4-FFF2-40B4-BE49-F238E27FC236}">
                <a16:creationId xmlns:a16="http://schemas.microsoft.com/office/drawing/2014/main" id="{11C5ECB8-9CFE-356E-24FB-FA90F9755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35" y="5456777"/>
            <a:ext cx="1400373" cy="591133"/>
          </a:xfrm>
          <a:prstGeom prst="rect">
            <a:avLst/>
          </a:prstGeom>
        </p:spPr>
      </p:pic>
      <p:graphicFrame>
        <p:nvGraphicFramePr>
          <p:cNvPr id="10" name="Content Placeholder 7">
            <a:extLst>
              <a:ext uri="{FF2B5EF4-FFF2-40B4-BE49-F238E27FC236}">
                <a16:creationId xmlns:a16="http://schemas.microsoft.com/office/drawing/2014/main" id="{7C3C4D74-5BA8-8423-745C-147E61DEA4EC}"/>
              </a:ext>
            </a:extLst>
          </p:cNvPr>
          <p:cNvGraphicFramePr>
            <a:graphicFrameLocks noGrp="1"/>
          </p:cNvGraphicFramePr>
          <p:nvPr>
            <p:ph idx="1"/>
            <p:extLst>
              <p:ext uri="{D42A27DB-BD31-4B8C-83A1-F6EECF244321}">
                <p14:modId xmlns:p14="http://schemas.microsoft.com/office/powerpoint/2010/main" val="3158830573"/>
              </p:ext>
            </p:extLst>
          </p:nvPr>
        </p:nvGraphicFramePr>
        <p:xfrm>
          <a:off x="571499" y="2075688"/>
          <a:ext cx="11059811" cy="3910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4" name="Picture 4" descr="Google Analytics Logo and symbol, meaning, history, PNG, brand">
            <a:extLst>
              <a:ext uri="{FF2B5EF4-FFF2-40B4-BE49-F238E27FC236}">
                <a16:creationId xmlns:a16="http://schemas.microsoft.com/office/drawing/2014/main" id="{7208E97D-9787-4F9E-6118-F3CF365C16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4759" y="654917"/>
            <a:ext cx="2502481" cy="114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449953"/>
      </p:ext>
    </p:extLst>
  </p:cSld>
  <p:clrMapOvr>
    <a:masterClrMapping/>
  </p:clrMapOvr>
</p:sld>
</file>

<file path=ppt/theme/theme1.xml><?xml version="1.0" encoding="utf-8"?>
<a:theme xmlns:a="http://schemas.openxmlformats.org/drawingml/2006/main" name="AlignmentVTI">
  <a:themeElements>
    <a:clrScheme name="AnalogousFromDarkSeedLeftStep">
      <a:dk1>
        <a:srgbClr val="000000"/>
      </a:dk1>
      <a:lt1>
        <a:srgbClr val="FFFFFF"/>
      </a:lt1>
      <a:dk2>
        <a:srgbClr val="1B252F"/>
      </a:dk2>
      <a:lt2>
        <a:srgbClr val="F0F3F1"/>
      </a:lt2>
      <a:accent1>
        <a:srgbClr val="C34DAD"/>
      </a:accent1>
      <a:accent2>
        <a:srgbClr val="963BB1"/>
      </a:accent2>
      <a:accent3>
        <a:srgbClr val="764DC3"/>
      </a:accent3>
      <a:accent4>
        <a:srgbClr val="3E46B3"/>
      </a:accent4>
      <a:accent5>
        <a:srgbClr val="4D86C3"/>
      </a:accent5>
      <a:accent6>
        <a:srgbClr val="3BA5B1"/>
      </a:accent6>
      <a:hlink>
        <a:srgbClr val="3F67BF"/>
      </a:hlink>
      <a:folHlink>
        <a:srgbClr val="7F7F7F"/>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36cced0-9ed6-433e-a746-c6d389bdfbe1">
      <Terms xmlns="http://schemas.microsoft.com/office/infopath/2007/PartnerControls"/>
    </lcf76f155ced4ddcb4097134ff3c332f>
    <TaxCatchAll xmlns="c1dcbd4a-0d18-4d16-9d19-9d7ab35680b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5E2490F41B4D49BC580ECB4DFE4A4C" ma:contentTypeVersion="12" ma:contentTypeDescription="Create a new document." ma:contentTypeScope="" ma:versionID="030628b80a399d81a39cc694e1709d8d">
  <xsd:schema xmlns:xsd="http://www.w3.org/2001/XMLSchema" xmlns:xs="http://www.w3.org/2001/XMLSchema" xmlns:p="http://schemas.microsoft.com/office/2006/metadata/properties" xmlns:ns2="336cced0-9ed6-433e-a746-c6d389bdfbe1" xmlns:ns3="c1dcbd4a-0d18-4d16-9d19-9d7ab35680b0" targetNamespace="http://schemas.microsoft.com/office/2006/metadata/properties" ma:root="true" ma:fieldsID="af127010a47528ee33c65285305ddfad" ns2:_="" ns3:_="">
    <xsd:import namespace="336cced0-9ed6-433e-a746-c6d389bdfbe1"/>
    <xsd:import namespace="c1dcbd4a-0d18-4d16-9d19-9d7ab35680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cced0-9ed6-433e-a746-c6d389bdfb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15f1731-198b-4c94-97f0-74c3d07ecf6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dcbd4a-0d18-4d16-9d19-9d7ab35680b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663e0d5-d4b0-4b26-8960-d8901bf1a37f}" ma:internalName="TaxCatchAll" ma:showField="CatchAllData" ma:web="c1dcbd4a-0d18-4d16-9d19-9d7ab3568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067AA6-F80A-4FDC-B780-D0ABE1F91E91}">
  <ds:schemaRefs>
    <ds:schemaRef ds:uri="http://purl.org/dc/elements/1.1/"/>
    <ds:schemaRef ds:uri="http://schemas.microsoft.com/office/infopath/2007/PartnerControls"/>
    <ds:schemaRef ds:uri="http://www.w3.org/XML/1998/namespace"/>
    <ds:schemaRef ds:uri="http://purl.org/dc/term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c1dcbd4a-0d18-4d16-9d19-9d7ab35680b0"/>
    <ds:schemaRef ds:uri="336cced0-9ed6-433e-a746-c6d389bdfbe1"/>
  </ds:schemaRefs>
</ds:datastoreItem>
</file>

<file path=customXml/itemProps2.xml><?xml version="1.0" encoding="utf-8"?>
<ds:datastoreItem xmlns:ds="http://schemas.openxmlformats.org/officeDocument/2006/customXml" ds:itemID="{AB51FFCC-FAA8-4BC7-8EDE-F1D616B984EB}">
  <ds:schemaRefs>
    <ds:schemaRef ds:uri="http://schemas.microsoft.com/sharepoint/v3/contenttype/forms"/>
  </ds:schemaRefs>
</ds:datastoreItem>
</file>

<file path=customXml/itemProps3.xml><?xml version="1.0" encoding="utf-8"?>
<ds:datastoreItem xmlns:ds="http://schemas.openxmlformats.org/officeDocument/2006/customXml" ds:itemID="{388F5BAF-E9DA-4011-8DF8-D3AEA61D86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6cced0-9ed6-433e-a746-c6d389bdfbe1"/>
    <ds:schemaRef ds:uri="c1dcbd4a-0d18-4d16-9d19-9d7ab35680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1981</TotalTime>
  <Words>949</Words>
  <Application>Microsoft Office PowerPoint</Application>
  <PresentationFormat>Widescreen</PresentationFormat>
  <Paragraphs>108</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Batang</vt:lpstr>
      <vt:lpstr>Arial</vt:lpstr>
      <vt:lpstr>Avenir Next LT Pro Light</vt:lpstr>
      <vt:lpstr>AlignmentVTI</vt:lpstr>
      <vt:lpstr>Toronto FC Social Media Selection</vt:lpstr>
      <vt:lpstr>PowerPoint Presentation</vt:lpstr>
      <vt:lpstr>PowerPoint Presentation</vt:lpstr>
      <vt:lpstr>AGENDA</vt:lpstr>
      <vt:lpstr>INTRODUCTION</vt:lpstr>
      <vt:lpstr>TOOLS BENEFITS</vt:lpstr>
      <vt:lpstr>BIG DATA TOOL </vt:lpstr>
      <vt:lpstr>BIG DATA TOOL</vt:lpstr>
      <vt:lpstr>BIG DATA TOOL </vt:lpstr>
      <vt:lpstr>BIG DATA TOOL</vt:lpstr>
      <vt:lpstr>BIG DATA TOOL</vt:lpstr>
      <vt:lpstr>BIG DATA TOOLS COMPARISON</vt:lpstr>
      <vt:lpstr>RECOMMENDATION</vt:lpstr>
      <vt:lpstr>RECOMMENDATION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CHIBUIKE OKOROAMA</dc:creator>
  <cp:lastModifiedBy>Prescila Mora</cp:lastModifiedBy>
  <cp:revision>25</cp:revision>
  <dcterms:created xsi:type="dcterms:W3CDTF">2024-09-17T00:34:21Z</dcterms:created>
  <dcterms:modified xsi:type="dcterms:W3CDTF">2024-10-08T23:36:53Z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0x010100715E2490F41B4D49BC580ECB4DFE4A4C</vt:lpwstr>
  </property>
  <property fmtid="{D5CDD505-2E9C-101B-9397-08002B2CF9AE}" pid="3" name="MediaServiceImageTags">
    <vt:lpwstr/>
  </property>
</Properties>
</file>